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6"/>
  </p:notesMasterIdLst>
  <p:handoutMasterIdLst>
    <p:handoutMasterId r:id="rId17"/>
  </p:handoutMasterIdLst>
  <p:sldIdLst>
    <p:sldId id="306" r:id="rId10"/>
    <p:sldId id="347" r:id="rId11"/>
    <p:sldId id="356" r:id="rId12"/>
    <p:sldId id="349" r:id="rId13"/>
    <p:sldId id="354" r:id="rId14"/>
    <p:sldId id="357" r:id="rId15"/>
  </p:sldIdLst>
  <p:sldSz cx="9144000" cy="5143500" type="screen16x9"/>
  <p:notesSz cx="6858000" cy="9144000"/>
  <p:custDataLst>
    <p:tags r:id="rId18"/>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a Madsen" initials="TM" lastIdx="41" clrIdx="3">
    <p:extLst>
      <p:ext uri="{19B8F6BF-5375-455C-9EA6-DF929625EA0E}">
        <p15:presenceInfo xmlns:p15="http://schemas.microsoft.com/office/powerpoint/2012/main" userId="S-1-5-21-2100284113-1573851820-878952375-403417"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5" clrIdx="5">
    <p:extLst>
      <p:ext uri="{19B8F6BF-5375-455C-9EA6-DF929625EA0E}">
        <p15:presenceInfo xmlns:p15="http://schemas.microsoft.com/office/powerpoint/2012/main" userId="S-1-5-21-2100284113-1573851820-878952375-3915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AED9DE"/>
    <a:srgbClr val="40B1BD"/>
    <a:srgbClr val="145F65"/>
    <a:srgbClr val="40A6B1"/>
    <a:srgbClr val="0097A7"/>
    <a:srgbClr val="FFFFFF"/>
    <a:srgbClr val="5CB4BC"/>
    <a:srgbClr val="E3F2F3"/>
    <a:srgbClr val="79C1C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6395" autoAdjust="0"/>
  </p:normalViewPr>
  <p:slideViewPr>
    <p:cSldViewPr>
      <p:cViewPr varScale="1">
        <p:scale>
          <a:sx n="151" d="100"/>
          <a:sy n="151" d="100"/>
        </p:scale>
        <p:origin x="396" y="12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01-04-2025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01-04-2025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 april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740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9.xml"/><Relationship Id="rId7" Type="http://schemas.openxmlformats.org/officeDocument/2006/relationships/tags" Target="../tags/tag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3.xml"/><Relationship Id="rId7"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tags" Target="../tags/tag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vmlDrawing" Target="../drawings/vmlDrawing8.v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1.xml"/><Relationship Id="rId7" Type="http://schemas.openxmlformats.org/officeDocument/2006/relationships/vmlDrawing" Target="../drawings/vmlDrawing9.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10"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1"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5"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39"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63"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87"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11"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693"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604"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oleObject" Target="../embeddings/oleObject10.bin"/><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tags" Target="../tags/tag52.xml"/><Relationship Id="rId48" Type="http://schemas.openxmlformats.org/officeDocument/2006/relationships/tags" Target="../tags/tag57.xml"/><Relationship Id="rId56" Type="http://schemas.openxmlformats.org/officeDocument/2006/relationships/tags" Target="../tags/tag65.xml"/><Relationship Id="rId64" Type="http://schemas.openxmlformats.org/officeDocument/2006/relationships/tags" Target="../tags/tag73.xml"/><Relationship Id="rId69" Type="http://schemas.openxmlformats.org/officeDocument/2006/relationships/tags" Target="../tags/tag78.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13" Type="http://schemas.openxmlformats.org/officeDocument/2006/relationships/tags" Target="../tags/tag122.xml"/><Relationship Id="rId118" Type="http://schemas.openxmlformats.org/officeDocument/2006/relationships/tags" Target="../tags/tag127.xml"/><Relationship Id="rId126" Type="http://schemas.openxmlformats.org/officeDocument/2006/relationships/tags" Target="../tags/tag135.xml"/><Relationship Id="rId134" Type="http://schemas.openxmlformats.org/officeDocument/2006/relationships/image" Target="../media/image12.emf"/><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80" Type="http://schemas.openxmlformats.org/officeDocument/2006/relationships/tags" Target="../tags/tag89.xml"/><Relationship Id="rId85" Type="http://schemas.openxmlformats.org/officeDocument/2006/relationships/tags" Target="../tags/tag94.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tags" Target="../tags/tag68.xml"/><Relationship Id="rId67" Type="http://schemas.openxmlformats.org/officeDocument/2006/relationships/tags" Target="../tags/tag76.xml"/><Relationship Id="rId103" Type="http://schemas.openxmlformats.org/officeDocument/2006/relationships/tags" Target="../tags/tag112.xml"/><Relationship Id="rId108" Type="http://schemas.openxmlformats.org/officeDocument/2006/relationships/tags" Target="../tags/tag117.xml"/><Relationship Id="rId116" Type="http://schemas.openxmlformats.org/officeDocument/2006/relationships/tags" Target="../tags/tag125.xml"/><Relationship Id="rId124" Type="http://schemas.openxmlformats.org/officeDocument/2006/relationships/tags" Target="../tags/tag133.xml"/><Relationship Id="rId129" Type="http://schemas.openxmlformats.org/officeDocument/2006/relationships/tags" Target="../tags/tag138.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tags" Target="../tags/tag79.xml"/><Relationship Id="rId75" Type="http://schemas.openxmlformats.org/officeDocument/2006/relationships/tags" Target="../tags/tag84.xml"/><Relationship Id="rId83" Type="http://schemas.openxmlformats.org/officeDocument/2006/relationships/tags" Target="../tags/tag92.xml"/><Relationship Id="rId88" Type="http://schemas.openxmlformats.org/officeDocument/2006/relationships/tags" Target="../tags/tag97.xml"/><Relationship Id="rId91" Type="http://schemas.openxmlformats.org/officeDocument/2006/relationships/tags" Target="../tags/tag100.xml"/><Relationship Id="rId96" Type="http://schemas.openxmlformats.org/officeDocument/2006/relationships/tags" Target="../tags/tag105.xml"/><Relationship Id="rId111" Type="http://schemas.openxmlformats.org/officeDocument/2006/relationships/tags" Target="../tags/tag120.xml"/><Relationship Id="rId13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30" Type="http://schemas.openxmlformats.org/officeDocument/2006/relationships/tags" Target="../tags/tag139.xml"/><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61" Type="http://schemas.openxmlformats.org/officeDocument/2006/relationships/tags" Target="../tags/tag70.xml"/><Relationship Id="rId82" Type="http://schemas.openxmlformats.org/officeDocument/2006/relationships/tags" Target="../tags/tag91.xml"/><Relationship Id="rId19" Type="http://schemas.openxmlformats.org/officeDocument/2006/relationships/tags" Target="../tags/tag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endParaRPr lang="da-DK" dirty="0"/>
          </a:p>
          <a:p>
            <a:r>
              <a:rPr lang="da-DK" dirty="0"/>
              <a:t>Vand-DUG arbejdsprogram</a:t>
            </a:r>
          </a:p>
          <a:p>
            <a:endParaRPr lang="da-DK" sz="1200" dirty="0"/>
          </a:p>
          <a:p>
            <a:r>
              <a:rPr lang="da-DK" sz="1200" dirty="0"/>
              <a:t>Version 1.0</a:t>
            </a:r>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a:xfrm>
            <a:off x="827584" y="268659"/>
            <a:ext cx="8100000" cy="430883"/>
          </a:xfrm>
        </p:spPr>
        <p:txBody>
          <a:bodyPr/>
          <a:lstStyle/>
          <a:p>
            <a:r>
              <a:rPr lang="da-DK" sz="1800" dirty="0"/>
              <a:t>vand-DUG’ens Forord til arbejdsprogram</a:t>
            </a:r>
          </a:p>
        </p:txBody>
      </p:sp>
      <p:sp>
        <p:nvSpPr>
          <p:cNvPr id="5" name="Pladsholder til tekst 4"/>
          <p:cNvSpPr>
            <a:spLocks noGrp="1"/>
          </p:cNvSpPr>
          <p:nvPr>
            <p:ph type="body" sz="quarter" idx="14"/>
          </p:nvPr>
        </p:nvSpPr>
        <p:spPr>
          <a:xfrm>
            <a:off x="215584" y="915566"/>
            <a:ext cx="8460872" cy="3679315"/>
          </a:xfrm>
        </p:spPr>
        <p:txBody>
          <a:bodyPr/>
          <a:lstStyle/>
          <a:p>
            <a:r>
              <a:rPr lang="da-DK" sz="1000" dirty="0">
                <a:latin typeface="+mj-lt"/>
              </a:rPr>
              <a:t>Velkommen til dataudviklingsgruppen for vand (vand-DUG)</a:t>
            </a:r>
          </a:p>
          <a:p>
            <a:r>
              <a:rPr lang="da-DK" sz="1000" dirty="0">
                <a:latin typeface="+mj-lt"/>
              </a:rPr>
              <a:t>Den danske digitaliseringsstrategi (2024) udtrykker et behov for øget fokus på ”effektiv grøn omstilling gennem digitale løsninger”. Der skal derfor ses på ensartet og nem adgang til data fra forsyningssektoren for at understøtte en bedre udnyttelse af ressourcer og infrastruktur på tværs af værdikæder og forsyningsarter.</a:t>
            </a:r>
          </a:p>
          <a:p>
            <a:r>
              <a:rPr lang="da-DK" sz="1000" dirty="0">
                <a:latin typeface="+mj-lt"/>
              </a:rPr>
              <a:t>Vand- og spildevandsselskaberne har i mange år arbejdet med data og digitalisering. I dag udstilles der fx store og værdifulde data vedrørende vores indvinding af grundvand og kvaliteten af det drikkevand, vi leverer gennem Jupiter-databasen. Derfor er det oplagt at undersøge, om der er andre data, der vil kunne frisættes, fx data om forbrug.</a:t>
            </a:r>
          </a:p>
          <a:p>
            <a:r>
              <a:rPr lang="da-DK" sz="1000" dirty="0">
                <a:latin typeface="+mj-lt"/>
              </a:rPr>
              <a:t>Det nationale Forsyningsdigitaliseringsprogram (FDP) giver nu mulighed for, at vandsektoren i vand-DUG’ens arbejdsprogram kan gøre status på digitaliseringen i branchen og få udarbejdet analyser m.m. med henblik på at kunne komme med konkrete anbefalinger til fremtidige digitaliseringsaktiviteter. Indledningsvis vil der bl.a. være fokus på mulighederne for at give borgere og virksomheder ensartet og nem adgang til deres forbrugsdata. I dette arbejde vil vi også have fokus på, om der er lovgivningsmæssige barrierer for at frisætte de relevante data. Og hvis det er tilfældet, så komme med anbefalinger til justering af lovgivningen.</a:t>
            </a:r>
          </a:p>
          <a:p>
            <a:r>
              <a:rPr lang="da-DK" sz="1000" dirty="0">
                <a:latin typeface="+mj-lt"/>
              </a:rPr>
              <a:t>Håbet er, at man ved at øge tilgængeligheden af data fra vandsektoren kan bidrage til udviklingen af nye innovative produkter og services, øget samarbejde på tværs af forsyningssektoren, og at disse initiativer på sigt vil skabe effektiviseringer. Arbejdsprogrammet er ambitiøst både omkring leverancer og tid, men også så fleksibelt, at der både kan inkluderes nye leverancer og fokuseres/prioriteres imellem disse, hvilket bl.a. vil være noget, der skal diskuteres og besluttes nærmere på de første møder i Vand-DUG’en.</a:t>
            </a:r>
          </a:p>
          <a:p>
            <a:r>
              <a:rPr lang="da-DK" sz="1000" dirty="0">
                <a:latin typeface="+mj-lt"/>
              </a:rPr>
              <a:t>Jeg ser frem til et spændende samarbejde med mange aktører og håber, at vi vil lykkes med at få formuleret brugbare løsningsforslag.</a:t>
            </a:r>
          </a:p>
          <a:p>
            <a:r>
              <a:rPr lang="da-DK" sz="1000" dirty="0">
                <a:latin typeface="+mj-lt"/>
              </a:rPr>
              <a:t>Venlig hilsen</a:t>
            </a:r>
          </a:p>
          <a:p>
            <a:r>
              <a:rPr lang="da-DK" sz="1000" dirty="0">
                <a:latin typeface="+mj-lt"/>
              </a:rPr>
              <a:t>Bo Lindhardt (forperson) – Direktør for vand og IT &amp; Automation i Navafos</a:t>
            </a:r>
          </a:p>
          <a:p>
            <a:endParaRPr lang="da-DK" sz="1000" i="1" dirty="0">
              <a:latin typeface="+mj-lt"/>
            </a:endParaRPr>
          </a:p>
        </p:txBody>
      </p:sp>
    </p:spTree>
    <p:extLst>
      <p:ext uri="{BB962C8B-B14F-4D97-AF65-F5344CB8AC3E}">
        <p14:creationId xmlns:p14="http://schemas.microsoft.com/office/powerpoint/2010/main" val="5026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76877980"/>
              </p:ext>
            </p:extLst>
          </p:nvPr>
        </p:nvGraphicFramePr>
        <p:xfrm>
          <a:off x="323528" y="1275606"/>
          <a:ext cx="8496943" cy="3168362"/>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893892">
                  <a:extLst>
                    <a:ext uri="{9D8B030D-6E8A-4147-A177-3AD203B41FA5}">
                      <a16:colId xmlns:a16="http://schemas.microsoft.com/office/drawing/2014/main" val="1807219806"/>
                    </a:ext>
                  </a:extLst>
                </a:gridCol>
                <a:gridCol w="618276">
                  <a:extLst>
                    <a:ext uri="{9D8B030D-6E8A-4147-A177-3AD203B41FA5}">
                      <a16:colId xmlns:a16="http://schemas.microsoft.com/office/drawing/2014/main" val="77418318"/>
                    </a:ext>
                  </a:extLst>
                </a:gridCol>
                <a:gridCol w="1872206">
                  <a:extLst>
                    <a:ext uri="{9D8B030D-6E8A-4147-A177-3AD203B41FA5}">
                      <a16:colId xmlns:a16="http://schemas.microsoft.com/office/drawing/2014/main" val="624544613"/>
                    </a:ext>
                  </a:extLst>
                </a:gridCol>
              </a:tblGrid>
              <a:tr h="0">
                <a:tc>
                  <a:txBody>
                    <a:bodyPr/>
                    <a:lstStyle/>
                    <a:p>
                      <a:r>
                        <a:rPr lang="da-DK" sz="900" dirty="0"/>
                        <a:t>Vand-DUG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t>1. Redegørelse for regler for oplysning</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t>om og rettigheder til vandforbrugsdata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a:t>
                      </a:r>
                    </a:p>
                  </a:txBody>
                  <a:tcPr/>
                </a:tc>
                <a:tc>
                  <a:txBody>
                    <a:bodyPr/>
                    <a:lstStyle/>
                    <a:p>
                      <a:r>
                        <a:rPr lang="da-DK" sz="900" dirty="0"/>
                        <a:t>Q2 2025</a:t>
                      </a:r>
                    </a:p>
                    <a:p>
                      <a:r>
                        <a:rPr lang="da-DK" sz="900" dirty="0"/>
                        <a:t>(FFD 25.9.2025)</a:t>
                      </a:r>
                    </a:p>
                  </a:txBody>
                  <a:tcPr/>
                </a:tc>
                <a:tc>
                  <a:txBody>
                    <a:bodyPr/>
                    <a:lstStyle/>
                    <a:p>
                      <a:r>
                        <a:rPr lang="da-DK" sz="900" dirty="0"/>
                        <a:t>Energistyrelsen</a:t>
                      </a:r>
                    </a:p>
                  </a:txBody>
                  <a:tcPr/>
                </a:tc>
                <a:tc>
                  <a:txBody>
                    <a:bodyPr/>
                    <a:lstStyle/>
                    <a:p>
                      <a:r>
                        <a:rPr lang="da-DK" sz="900" dirty="0"/>
                        <a:t>Intet arbejdsspor</a:t>
                      </a:r>
                    </a:p>
                  </a:txBody>
                  <a:tcPr/>
                </a:tc>
                <a:tc>
                  <a:txBody>
                    <a:bodyPr/>
                    <a:lstStyle/>
                    <a:p>
                      <a:r>
                        <a:rPr lang="da-DK" sz="900" dirty="0"/>
                        <a:t>3</a:t>
                      </a:r>
                    </a:p>
                  </a:txBody>
                  <a:tcPr/>
                </a:tc>
                <a:tc>
                  <a:txBody>
                    <a:bodyPr/>
                    <a:lstStyle/>
                    <a:p>
                      <a:r>
                        <a:rPr lang="da-DK" sz="900" dirty="0"/>
                        <a:t>Leverancens produkt er ved at blive udarbejdet.</a:t>
                      </a:r>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2. </a:t>
                      </a:r>
                      <a:r>
                        <a:rPr lang="da-DK" sz="900" baseline="0" dirty="0"/>
                        <a:t>Redegørelse for regler for vandselskabers finansiering af data- og digitaliseringsaktiviteter</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dirty="0"/>
                        <a:t>Q2 2025</a:t>
                      </a:r>
                    </a:p>
                    <a:p>
                      <a:r>
                        <a:rPr lang="da-DK" sz="900" dirty="0"/>
                        <a:t>(FFD 25.9.2025)</a:t>
                      </a:r>
                    </a:p>
                  </a:txBody>
                  <a:tcPr/>
                </a:tc>
                <a:tc>
                  <a:txBody>
                    <a:bodyPr/>
                    <a:lstStyle/>
                    <a:p>
                      <a:r>
                        <a:rPr lang="da-DK" sz="900" dirty="0">
                          <a:solidFill>
                            <a:schemeClr val="tx1"/>
                          </a:solidFill>
                        </a:rPr>
                        <a:t>Energistyrelsen</a:t>
                      </a:r>
                    </a:p>
                  </a:txBody>
                  <a:tcPr/>
                </a:tc>
                <a:tc>
                  <a:txBody>
                    <a:bodyPr/>
                    <a:lstStyle/>
                    <a:p>
                      <a:r>
                        <a:rPr lang="da-DK" sz="900" i="0" kern="1200" dirty="0">
                          <a:solidFill>
                            <a:schemeClr val="tx1"/>
                          </a:solidFill>
                          <a:latin typeface="+mn-lt"/>
                          <a:ea typeface="+mn-ea"/>
                          <a:cs typeface="+mn-cs"/>
                        </a:rPr>
                        <a:t>Intet arbejdsspor</a:t>
                      </a:r>
                    </a:p>
                  </a:txBody>
                  <a:tcPr/>
                </a:tc>
                <a:tc>
                  <a:txBody>
                    <a:bodyPr/>
                    <a:lstStyle/>
                    <a:p>
                      <a:r>
                        <a:rPr lang="da-DK" sz="900" dirty="0"/>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a:t>L</a:t>
                      </a:r>
                      <a:r>
                        <a:rPr lang="da-DK" sz="900" dirty="0"/>
                        <a:t>e</a:t>
                      </a:r>
                      <a:r>
                        <a:rPr lang="da-DK" sz="900"/>
                        <a:t>verancens </a:t>
                      </a:r>
                      <a:r>
                        <a:rPr lang="da-DK" sz="900" dirty="0"/>
                        <a:t>produkt er ved at blive udarbejdet.</a:t>
                      </a:r>
                    </a:p>
                    <a:p>
                      <a:endParaRPr lang="da-DK" sz="900" dirty="0">
                        <a:solidFill>
                          <a:srgbClr val="FF0000"/>
                        </a:solidFill>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Anbefaling om nemmere og ensartet adgang til data om eget vandforbrug </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2026</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(FFD 27.5.2026)</a:t>
                      </a:r>
                    </a:p>
                  </a:txBody>
                  <a:tcPr/>
                </a:tc>
                <a:tc>
                  <a:txBody>
                    <a:bodyPr/>
                    <a:lstStyle/>
                    <a:p>
                      <a:r>
                        <a:rPr lang="da-DK" sz="900" dirty="0">
                          <a:solidFill>
                            <a:schemeClr val="tx1"/>
                          </a:solidFill>
                        </a:rPr>
                        <a:t>Novafos</a:t>
                      </a:r>
                    </a:p>
                  </a:txBody>
                  <a:tcPr/>
                </a:tc>
                <a:tc>
                  <a:txBody>
                    <a:bodyPr/>
                    <a:lstStyle/>
                    <a:p>
                      <a:r>
                        <a:rPr lang="da-DK" sz="900" i="0" kern="1200" dirty="0">
                          <a:solidFill>
                            <a:schemeClr val="tx1"/>
                          </a:solidFill>
                          <a:latin typeface="+mn-lt"/>
                          <a:ea typeface="+mn-ea"/>
                          <a:cs typeface="+mn-cs"/>
                        </a:rPr>
                        <a:t>Arbejdsspor vedr. dataadgang</a:t>
                      </a:r>
                    </a:p>
                  </a:txBody>
                  <a:tcPr/>
                </a:tc>
                <a:tc>
                  <a:txBody>
                    <a:bodyPr/>
                    <a:lstStyle/>
                    <a:p>
                      <a:r>
                        <a:rPr lang="da-DK" sz="900" dirty="0"/>
                        <a:t>6, 7</a:t>
                      </a:r>
                    </a:p>
                  </a:txBody>
                  <a:tcPr/>
                </a:tc>
                <a:tc>
                  <a:txBody>
                    <a:bodyPr/>
                    <a:lstStyle/>
                    <a:p>
                      <a:r>
                        <a:rPr lang="da-DK" sz="900" dirty="0"/>
                        <a:t>Leverancen er ved at blive bemandet og de to første underleverancer er ved at blive startet op.</a:t>
                      </a: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 om nemmere adgang til data om vand for tredjeparter</a:t>
                      </a:r>
                    </a:p>
                  </a:txBody>
                  <a:tcPr/>
                </a:tc>
                <a:tc>
                  <a:txBody>
                    <a:bodyPr/>
                    <a:lstStyle/>
                    <a:p>
                      <a:endParaRPr lang="da-DK" sz="900" dirty="0"/>
                    </a:p>
                  </a:txBody>
                  <a:tcPr>
                    <a:solidFill>
                      <a:schemeClr val="bg1">
                        <a:lumMod val="85000"/>
                      </a:schemeClr>
                    </a:solidFill>
                  </a:tcPr>
                </a:tc>
                <a:tc>
                  <a:txBody>
                    <a:bodyPr/>
                    <a:lstStyle/>
                    <a:p>
                      <a:r>
                        <a:rPr lang="da-DK" sz="900" kern="1200" dirty="0">
                          <a:solidFill>
                            <a:schemeClr val="dk1"/>
                          </a:solidFill>
                          <a:latin typeface="+mn-lt"/>
                          <a:ea typeface="+mn-ea"/>
                          <a:cs typeface="+mn-cs"/>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a:t>
                      </a:r>
                    </a:p>
                  </a:txBody>
                  <a:tcPr/>
                </a:tc>
                <a:tc>
                  <a:txBody>
                    <a:bodyPr/>
                    <a:lstStyle/>
                    <a:p>
                      <a:r>
                        <a:rPr lang="da-DK" sz="900" kern="1200" dirty="0">
                          <a:solidFill>
                            <a:schemeClr val="tx1"/>
                          </a:solidFill>
                          <a:latin typeface="+mn-lt"/>
                          <a:ea typeface="+mn-ea"/>
                          <a:cs typeface="+mn-cs"/>
                        </a:rPr>
                        <a:t>[et medlem af DUG’en]</a:t>
                      </a:r>
                    </a:p>
                  </a:txBody>
                  <a:tcPr/>
                </a:tc>
                <a:tc>
                  <a:txBody>
                    <a:bodyPr/>
                    <a:lstStyle/>
                    <a:p>
                      <a:r>
                        <a:rPr lang="da-DK" sz="900" i="0" kern="1200" dirty="0">
                          <a:solidFill>
                            <a:schemeClr val="tx1"/>
                          </a:solidFill>
                          <a:latin typeface="+mn-lt"/>
                          <a:ea typeface="+mn-ea"/>
                          <a:cs typeface="+mn-cs"/>
                        </a:rPr>
                        <a:t>Arbejdsspor vedr. dataadgang</a:t>
                      </a:r>
                    </a:p>
                  </a:txBody>
                  <a:tcPr/>
                </a:tc>
                <a:tc>
                  <a:txBody>
                    <a:bodyPr/>
                    <a:lstStyle/>
                    <a:p>
                      <a:r>
                        <a:rPr lang="da-DK" sz="900" kern="1200" dirty="0">
                          <a:solidFill>
                            <a:schemeClr val="dk1"/>
                          </a:solidFill>
                          <a:latin typeface="+mn-lt"/>
                          <a:ea typeface="+mn-ea"/>
                          <a:cs typeface="+mn-cs"/>
                        </a:rPr>
                        <a:t>6, 7</a:t>
                      </a: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4121530979"/>
                  </a:ext>
                </a:extLst>
              </a:tr>
              <a:tr h="653762">
                <a:tc>
                  <a:txBody>
                    <a:bodyPr/>
                    <a:lstStyle/>
                    <a:p>
                      <a:r>
                        <a:rPr lang="da-DK" sz="900" dirty="0"/>
                        <a:t>5. Anbefalinger om digitaliseringstiltag til fremme af fleksibilitet</a:t>
                      </a:r>
                    </a:p>
                  </a:txBody>
                  <a:tcPr/>
                </a:tc>
                <a:tc>
                  <a:txBody>
                    <a:bodyPr/>
                    <a:lstStyle/>
                    <a:p>
                      <a:endParaRPr lang="da-DK" sz="900" dirty="0"/>
                    </a:p>
                  </a:txBody>
                  <a:tcPr>
                    <a:solidFill>
                      <a:schemeClr val="bg1">
                        <a:lumMod val="85000"/>
                      </a:schemeClr>
                    </a:solidFill>
                  </a:tcPr>
                </a:tc>
                <a:tc>
                  <a:txBody>
                    <a:bodyPr/>
                    <a:lstStyle/>
                    <a:p>
                      <a:r>
                        <a:rPr lang="da-DK" sz="900" kern="1200" dirty="0">
                          <a:solidFill>
                            <a:schemeClr val="dk1"/>
                          </a:solidFill>
                          <a:latin typeface="+mn-lt"/>
                          <a:ea typeface="+mn-ea"/>
                          <a:cs typeface="+mn-cs"/>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[et medlem af DUG’en]</a:t>
                      </a:r>
                    </a:p>
                  </a:txBody>
                  <a:tcPr/>
                </a:tc>
                <a:tc>
                  <a:txBody>
                    <a:bodyPr/>
                    <a:lstStyle/>
                    <a:p>
                      <a:r>
                        <a:rPr lang="da-DK" sz="900" i="0" kern="1200" dirty="0">
                          <a:solidFill>
                            <a:schemeClr val="tx1"/>
                          </a:solidFill>
                          <a:latin typeface="+mn-lt"/>
                          <a:ea typeface="+mn-ea"/>
                          <a:cs typeface="+mn-cs"/>
                        </a:rPr>
                        <a:t>Arbejdsspor vedr. fleksibilitet</a:t>
                      </a:r>
                    </a:p>
                  </a:txBody>
                  <a:tcPr/>
                </a:tc>
                <a:tc>
                  <a:txBody>
                    <a:bodyPr/>
                    <a:lstStyle/>
                    <a:p>
                      <a:r>
                        <a:rPr lang="da-DK" sz="900" kern="1200" dirty="0">
                          <a:solidFill>
                            <a:schemeClr val="dk1"/>
                          </a:solidFill>
                          <a:latin typeface="+mn-lt"/>
                          <a:ea typeface="+mn-ea"/>
                          <a:cs typeface="+mn-cs"/>
                        </a:rPr>
                        <a:t>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4581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84418120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464" name="think-cell Slide" r:id="rId133" imgW="347" imgH="348" progId="TCLayout.ActiveDocument.1">
                  <p:embed/>
                </p:oleObj>
              </mc:Choice>
              <mc:Fallback>
                <p:oleObj name="think-cell Slide" r:id="rId133" imgW="347" imgH="348" progId="TCLayout.ActiveDocument.1">
                  <p:embed/>
                  <p:pic>
                    <p:nvPicPr>
                      <p:cNvPr id="67" name="think-cell data - do not delete" hidden="1"/>
                      <p:cNvPicPr/>
                      <p:nvPr/>
                    </p:nvPicPr>
                    <p:blipFill>
                      <a:blip r:embed="rId134"/>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1. april 2025</a:t>
            </a:fld>
            <a:endParaRPr lang="da-DK" dirty="0"/>
          </a:p>
        </p:txBody>
      </p:sp>
      <p:sp>
        <p:nvSpPr>
          <p:cNvPr id="126" name="Rektangel 125"/>
          <p:cNvSpPr/>
          <p:nvPr>
            <p:custDataLst>
              <p:tags r:id="rId3"/>
            </p:custDataLst>
          </p:nvPr>
        </p:nvSpPr>
        <p:spPr bwMode="auto">
          <a:xfrm>
            <a:off x="354013" y="1063625"/>
            <a:ext cx="8313738" cy="40005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 name="Rektangel 20"/>
          <p:cNvSpPr/>
          <p:nvPr>
            <p:custDataLst>
              <p:tags r:id="rId4"/>
            </p:custDataLst>
          </p:nvPr>
        </p:nvSpPr>
        <p:spPr bwMode="auto">
          <a:xfrm>
            <a:off x="354013" y="654050"/>
            <a:ext cx="8313738" cy="4095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Rektangel 91"/>
          <p:cNvSpPr/>
          <p:nvPr>
            <p:custDataLst>
              <p:tags r:id="rId5"/>
            </p:custDataLst>
          </p:nvPr>
        </p:nvSpPr>
        <p:spPr bwMode="auto">
          <a:xfrm>
            <a:off x="2666999" y="246063"/>
            <a:ext cx="192088" cy="3656013"/>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2" name="Pladsholder til tekst 3"/>
          <p:cNvSpPr>
            <a:spLocks noGrp="1"/>
          </p:cNvSpPr>
          <p:nvPr>
            <p:custDataLst>
              <p:tags r:id="rId6"/>
            </p:custDataLst>
          </p:nvPr>
        </p:nvSpPr>
        <p:spPr bwMode="auto">
          <a:xfrm>
            <a:off x="2365375"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6F8665A-2718-45E3-8A85-813535D686B2}" type="datetime'''''''de''''''''''''''''''''''''''''''''''c'''''''''''''">
              <a:rPr lang="da-DK" altLang="en-US" sz="1050" b="1" smtClean="0">
                <a:solidFill>
                  <a:schemeClr val="bg1"/>
                </a:solidFill>
                <a:latin typeface="+mn-lt"/>
              </a:rPr>
              <a:pPr/>
              <a:t>dec</a:t>
            </a:fld>
            <a:endParaRPr lang="da-DK" sz="1050" b="1" dirty="0">
              <a:solidFill>
                <a:schemeClr val="bg1"/>
              </a:solidFill>
              <a:latin typeface="+mn-lt"/>
            </a:endParaRPr>
          </a:p>
        </p:txBody>
      </p:sp>
      <p:sp>
        <p:nvSpPr>
          <p:cNvPr id="162" name="Pladsholder til tekst 3"/>
          <p:cNvSpPr>
            <a:spLocks noGrp="1"/>
          </p:cNvSpPr>
          <p:nvPr>
            <p:custDataLst>
              <p:tags r:id="rId7"/>
            </p:custDataLst>
          </p:nvPr>
        </p:nvSpPr>
        <p:spPr bwMode="auto">
          <a:xfrm>
            <a:off x="2859088"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11AB739-B817-4B64-BD78-AC22B246DCBC}"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3" name="Pladsholder til tekst 3"/>
          <p:cNvSpPr>
            <a:spLocks noGrp="1"/>
          </p:cNvSpPr>
          <p:nvPr>
            <p:custDataLst>
              <p:tags r:id="rId8"/>
            </p:custDataLst>
          </p:nvPr>
        </p:nvSpPr>
        <p:spPr bwMode="auto">
          <a:xfrm>
            <a:off x="3352799" y="50800"/>
            <a:ext cx="444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039CD65-A912-4390-B4D7-0C8D896D0341}"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4" name="Pladsholder til tekst 3"/>
          <p:cNvSpPr>
            <a:spLocks noGrp="1"/>
          </p:cNvSpPr>
          <p:nvPr>
            <p:custDataLst>
              <p:tags r:id="rId9"/>
            </p:custDataLst>
          </p:nvPr>
        </p:nvSpPr>
        <p:spPr bwMode="auto">
          <a:xfrm>
            <a:off x="3797300"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CC4190-BFD0-4573-A67F-542AB6ECDE09}"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6" name="Pladsholder til tekst 3"/>
          <p:cNvSpPr>
            <a:spLocks noGrp="1"/>
          </p:cNvSpPr>
          <p:nvPr>
            <p:custDataLst>
              <p:tags r:id="rId10"/>
            </p:custDataLst>
          </p:nvPr>
        </p:nvSpPr>
        <p:spPr bwMode="auto">
          <a:xfrm>
            <a:off x="4291013"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BE75E8E-98E4-4FA7-9063-2153AC4E23BD}"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8" name="Pladsholder til tekst 3"/>
          <p:cNvSpPr>
            <a:spLocks noGrp="1"/>
          </p:cNvSpPr>
          <p:nvPr>
            <p:custDataLst>
              <p:tags r:id="rId11"/>
            </p:custDataLst>
          </p:nvPr>
        </p:nvSpPr>
        <p:spPr bwMode="auto">
          <a:xfrm>
            <a:off x="4768850"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E7A1164-80D0-4D98-BC7C-EE9F18B7173F}"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169" name="Pladsholder til tekst 3"/>
          <p:cNvSpPr>
            <a:spLocks noGrp="1"/>
          </p:cNvSpPr>
          <p:nvPr>
            <p:custDataLst>
              <p:tags r:id="rId12"/>
            </p:custDataLst>
          </p:nvPr>
        </p:nvSpPr>
        <p:spPr bwMode="auto">
          <a:xfrm>
            <a:off x="5262562" y="50800"/>
            <a:ext cx="4762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DE6B65-69D2-46A1-8E9F-DD614F660F2C}"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214" name="Pladsholder til tekst 3"/>
          <p:cNvSpPr>
            <a:spLocks noGrp="1"/>
          </p:cNvSpPr>
          <p:nvPr>
            <p:custDataLst>
              <p:tags r:id="rId13"/>
            </p:custDataLst>
          </p:nvPr>
        </p:nvSpPr>
        <p:spPr bwMode="auto">
          <a:xfrm>
            <a:off x="5738813"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D9242AD-1A51-44FC-A1D9-C6E901F4A6FC}" type="datetime'''''j''''''''''ul'''''''">
              <a:rPr lang="da-DK" altLang="en-US" sz="1050" b="1" smtClean="0">
                <a:solidFill>
                  <a:schemeClr val="bg1"/>
                </a:solidFill>
                <a:latin typeface="+mn-lt"/>
              </a:rPr>
              <a:pPr/>
              <a:t>jul</a:t>
            </a:fld>
            <a:endParaRPr lang="da-DK" sz="1050" b="1" dirty="0">
              <a:solidFill>
                <a:schemeClr val="bg1"/>
              </a:solidFill>
              <a:latin typeface="+mn-lt"/>
            </a:endParaRPr>
          </a:p>
        </p:txBody>
      </p:sp>
      <p:sp>
        <p:nvSpPr>
          <p:cNvPr id="216" name="Pladsholder til tekst 3"/>
          <p:cNvSpPr>
            <a:spLocks noGrp="1"/>
          </p:cNvSpPr>
          <p:nvPr>
            <p:custDataLst>
              <p:tags r:id="rId14"/>
            </p:custDataLst>
          </p:nvPr>
        </p:nvSpPr>
        <p:spPr bwMode="auto">
          <a:xfrm>
            <a:off x="6232525"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B132FD7-DA06-413A-9D29-74B83931BCDC}" type="datetime'''''''''''''''''''au''''''''''''g'">
              <a:rPr lang="da-DK" altLang="en-US" sz="1050" b="1" smtClean="0">
                <a:solidFill>
                  <a:schemeClr val="bg1"/>
                </a:solidFill>
                <a:latin typeface="+mn-lt"/>
              </a:rPr>
              <a:pPr/>
              <a:t>aug</a:t>
            </a:fld>
            <a:endParaRPr lang="da-DK" sz="1050" b="1" dirty="0">
              <a:solidFill>
                <a:schemeClr val="bg1"/>
              </a:solidFill>
              <a:latin typeface="+mn-lt"/>
            </a:endParaRPr>
          </a:p>
        </p:txBody>
      </p:sp>
      <p:sp>
        <p:nvSpPr>
          <p:cNvPr id="218" name="Pladsholder til tekst 3"/>
          <p:cNvSpPr>
            <a:spLocks noGrp="1"/>
          </p:cNvSpPr>
          <p:nvPr>
            <p:custDataLst>
              <p:tags r:id="rId15"/>
            </p:custDataLst>
          </p:nvPr>
        </p:nvSpPr>
        <p:spPr bwMode="auto">
          <a:xfrm>
            <a:off x="6726237"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684515C-6388-4503-B783-C53273300A32}" type="datetime'''s''''''''e''''''''p'''''">
              <a:rPr lang="da-DK" altLang="en-US" sz="1050" b="1" smtClean="0">
                <a:solidFill>
                  <a:schemeClr val="bg1"/>
                </a:solidFill>
                <a:latin typeface="+mn-lt"/>
              </a:rPr>
              <a:pPr/>
              <a:t>sep</a:t>
            </a:fld>
            <a:endParaRPr lang="da-DK" sz="1050" b="1" dirty="0">
              <a:solidFill>
                <a:schemeClr val="bg1"/>
              </a:solidFill>
              <a:latin typeface="+mn-lt"/>
            </a:endParaRPr>
          </a:p>
        </p:txBody>
      </p:sp>
      <p:sp>
        <p:nvSpPr>
          <p:cNvPr id="219" name="Pladsholder til tekst 3"/>
          <p:cNvSpPr>
            <a:spLocks noGrp="1"/>
          </p:cNvSpPr>
          <p:nvPr>
            <p:custDataLst>
              <p:tags r:id="rId16"/>
            </p:custDataLst>
          </p:nvPr>
        </p:nvSpPr>
        <p:spPr bwMode="auto">
          <a:xfrm>
            <a:off x="7204075" y="50800"/>
            <a:ext cx="4921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97D0688-5D22-4347-94C2-4A7203007D23}" type="datetime'''''''''''''''''''''''''''o''k''''t'''''">
              <a:rPr lang="da-DK" altLang="en-US" sz="1050" b="1" smtClean="0">
                <a:solidFill>
                  <a:schemeClr val="bg1"/>
                </a:solidFill>
                <a:latin typeface="+mn-lt"/>
              </a:rPr>
              <a:pPr/>
              <a:t>okt</a:t>
            </a:fld>
            <a:endParaRPr lang="da-DK" sz="1050" b="1" dirty="0">
              <a:solidFill>
                <a:schemeClr val="bg1"/>
              </a:solidFill>
              <a:latin typeface="+mn-lt"/>
            </a:endParaRPr>
          </a:p>
        </p:txBody>
      </p:sp>
      <p:sp>
        <p:nvSpPr>
          <p:cNvPr id="220" name="Pladsholder til tekst 3"/>
          <p:cNvSpPr>
            <a:spLocks noGrp="1"/>
          </p:cNvSpPr>
          <p:nvPr>
            <p:custDataLst>
              <p:tags r:id="rId17"/>
            </p:custDataLst>
          </p:nvPr>
        </p:nvSpPr>
        <p:spPr bwMode="auto">
          <a:xfrm>
            <a:off x="7696199"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BF18118-8CC4-4663-85AF-6776478CD93F}" type="datetime'''''''''''''''n''''''o''''''''''''''''''''''v'''''">
              <a:rPr lang="da-DK" altLang="en-US" sz="1050" b="1" smtClean="0">
                <a:solidFill>
                  <a:schemeClr val="bg1"/>
                </a:solidFill>
                <a:latin typeface="+mn-lt"/>
              </a:rPr>
              <a:pPr/>
              <a:t>nov</a:t>
            </a:fld>
            <a:endParaRPr lang="da-DK" sz="1050" b="1" dirty="0">
              <a:solidFill>
                <a:schemeClr val="bg1"/>
              </a:solidFill>
              <a:latin typeface="+mn-lt"/>
            </a:endParaRPr>
          </a:p>
        </p:txBody>
      </p:sp>
      <p:sp>
        <p:nvSpPr>
          <p:cNvPr id="221" name="Pladsholder til tekst 3"/>
          <p:cNvSpPr>
            <a:spLocks noGrp="1"/>
          </p:cNvSpPr>
          <p:nvPr>
            <p:custDataLst>
              <p:tags r:id="rId18"/>
            </p:custDataLst>
          </p:nvPr>
        </p:nvSpPr>
        <p:spPr bwMode="auto">
          <a:xfrm>
            <a:off x="8174038"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B898F72-3198-43FC-BEBE-AF58AB99D99B}" type="datetime'''''''''''''d''''''''''''''''''''''''''''''''e''''''''c'''">
              <a:rPr lang="da-DK" altLang="en-US" sz="1050" b="1" smtClean="0">
                <a:solidFill>
                  <a:schemeClr val="bg1"/>
                </a:solidFill>
                <a:latin typeface="+mn-lt"/>
              </a:rPr>
              <a:pPr/>
              <a:t>dec</a:t>
            </a:fld>
            <a:endParaRPr lang="da-DK" sz="1050" b="1" dirty="0">
              <a:solidFill>
                <a:schemeClr val="bg1"/>
              </a:solidFill>
              <a:latin typeface="+mn-lt"/>
            </a:endParaRPr>
          </a:p>
        </p:txBody>
      </p:sp>
      <p:cxnSp>
        <p:nvCxnSpPr>
          <p:cNvPr id="172" name="Lige forbindelse 171">
            <a:extLst>
              <a:ext uri="{FF2B5EF4-FFF2-40B4-BE49-F238E27FC236}">
                <a16:creationId xmlns:a16="http://schemas.microsoft.com/office/drawing/2014/main" id="{B70CEEC6-9BF4-450B-89EB-2C2768CA7D5C}"/>
              </a:ext>
            </a:extLst>
          </p:cNvPr>
          <p:cNvCxnSpPr/>
          <p:nvPr>
            <p:custDataLst>
              <p:tags r:id="rId19"/>
            </p:custDataLst>
          </p:nvPr>
        </p:nvCxnSpPr>
        <p:spPr bwMode="auto">
          <a:xfrm>
            <a:off x="81740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20"/>
            </p:custDataLst>
          </p:nvPr>
        </p:nvCxnSpPr>
        <p:spPr bwMode="auto">
          <a:xfrm>
            <a:off x="2365375"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a:extLst>
              <a:ext uri="{FF2B5EF4-FFF2-40B4-BE49-F238E27FC236}">
                <a16:creationId xmlns:a16="http://schemas.microsoft.com/office/drawing/2014/main" id="{049283D9-10B2-4A43-A5AF-06E137CEAA1C}"/>
              </a:ext>
            </a:extLst>
          </p:cNvPr>
          <p:cNvCxnSpPr/>
          <p:nvPr>
            <p:custDataLst>
              <p:tags r:id="rId21"/>
            </p:custDataLst>
          </p:nvPr>
        </p:nvCxnSpPr>
        <p:spPr bwMode="auto">
          <a:xfrm>
            <a:off x="285908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a:extLst>
              <a:ext uri="{FF2B5EF4-FFF2-40B4-BE49-F238E27FC236}">
                <a16:creationId xmlns:a16="http://schemas.microsoft.com/office/drawing/2014/main" id="{DE7F785F-5EA0-4D3B-B875-490E9DA9749B}"/>
              </a:ext>
            </a:extLst>
          </p:cNvPr>
          <p:cNvCxnSpPr/>
          <p:nvPr>
            <p:custDataLst>
              <p:tags r:id="rId22"/>
            </p:custDataLst>
          </p:nvPr>
        </p:nvCxnSpPr>
        <p:spPr bwMode="auto">
          <a:xfrm>
            <a:off x="33528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a:extLst>
              <a:ext uri="{FF2B5EF4-FFF2-40B4-BE49-F238E27FC236}">
                <a16:creationId xmlns:a16="http://schemas.microsoft.com/office/drawing/2014/main" id="{063B6882-1BB5-47FA-A3BF-3109E8DC4A36}"/>
              </a:ext>
            </a:extLst>
          </p:cNvPr>
          <p:cNvCxnSpPr/>
          <p:nvPr>
            <p:custDataLst>
              <p:tags r:id="rId23"/>
            </p:custDataLst>
          </p:nvPr>
        </p:nvCxnSpPr>
        <p:spPr bwMode="auto">
          <a:xfrm>
            <a:off x="37973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a:extLst>
              <a:ext uri="{FF2B5EF4-FFF2-40B4-BE49-F238E27FC236}">
                <a16:creationId xmlns:a16="http://schemas.microsoft.com/office/drawing/2014/main" id="{BFBEBB3C-983B-4E18-812C-3E63DBFA75BF}"/>
              </a:ext>
            </a:extLst>
          </p:cNvPr>
          <p:cNvCxnSpPr/>
          <p:nvPr>
            <p:custDataLst>
              <p:tags r:id="rId24"/>
            </p:custDataLst>
          </p:nvPr>
        </p:nvCxnSpPr>
        <p:spPr bwMode="auto">
          <a:xfrm>
            <a:off x="429101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a:extLst>
              <a:ext uri="{FF2B5EF4-FFF2-40B4-BE49-F238E27FC236}">
                <a16:creationId xmlns:a16="http://schemas.microsoft.com/office/drawing/2014/main" id="{C33C57FA-0BFE-40E7-ADD3-B493B804E601}"/>
              </a:ext>
            </a:extLst>
          </p:cNvPr>
          <p:cNvCxnSpPr/>
          <p:nvPr>
            <p:custDataLst>
              <p:tags r:id="rId25"/>
            </p:custDataLst>
          </p:nvPr>
        </p:nvCxnSpPr>
        <p:spPr bwMode="auto">
          <a:xfrm>
            <a:off x="47688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a:extLst>
              <a:ext uri="{FF2B5EF4-FFF2-40B4-BE49-F238E27FC236}">
                <a16:creationId xmlns:a16="http://schemas.microsoft.com/office/drawing/2014/main" id="{5F8DB73F-5A57-403E-8D2E-1477C059B3AB}"/>
              </a:ext>
            </a:extLst>
          </p:cNvPr>
          <p:cNvCxnSpPr/>
          <p:nvPr>
            <p:custDataLst>
              <p:tags r:id="rId26"/>
            </p:custDataLst>
          </p:nvPr>
        </p:nvCxnSpPr>
        <p:spPr bwMode="auto">
          <a:xfrm>
            <a:off x="52625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a:extLst>
              <a:ext uri="{FF2B5EF4-FFF2-40B4-BE49-F238E27FC236}">
                <a16:creationId xmlns:a16="http://schemas.microsoft.com/office/drawing/2014/main" id="{969EF31A-6710-4B52-8B74-89C70FA052C0}"/>
              </a:ext>
            </a:extLst>
          </p:cNvPr>
          <p:cNvCxnSpPr/>
          <p:nvPr>
            <p:custDataLst>
              <p:tags r:id="rId27"/>
            </p:custDataLst>
          </p:nvPr>
        </p:nvCxnSpPr>
        <p:spPr bwMode="auto">
          <a:xfrm>
            <a:off x="573881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Lige forbindelse 158">
            <a:extLst>
              <a:ext uri="{FF2B5EF4-FFF2-40B4-BE49-F238E27FC236}">
                <a16:creationId xmlns:a16="http://schemas.microsoft.com/office/drawing/2014/main" id="{5DB3AB04-238D-4469-9215-3EE39F634883}"/>
              </a:ext>
            </a:extLst>
          </p:cNvPr>
          <p:cNvCxnSpPr/>
          <p:nvPr>
            <p:custDataLst>
              <p:tags r:id="rId28"/>
            </p:custDataLst>
          </p:nvPr>
        </p:nvCxnSpPr>
        <p:spPr bwMode="auto">
          <a:xfrm>
            <a:off x="623252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a:extLst>
              <a:ext uri="{FF2B5EF4-FFF2-40B4-BE49-F238E27FC236}">
                <a16:creationId xmlns:a16="http://schemas.microsoft.com/office/drawing/2014/main" id="{B4CB721C-F818-4788-85DD-41CC4D34CB9B}"/>
              </a:ext>
            </a:extLst>
          </p:cNvPr>
          <p:cNvCxnSpPr/>
          <p:nvPr>
            <p:custDataLst>
              <p:tags r:id="rId29"/>
            </p:custDataLst>
          </p:nvPr>
        </p:nvCxnSpPr>
        <p:spPr bwMode="auto">
          <a:xfrm>
            <a:off x="67262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a:extLst>
              <a:ext uri="{FF2B5EF4-FFF2-40B4-BE49-F238E27FC236}">
                <a16:creationId xmlns:a16="http://schemas.microsoft.com/office/drawing/2014/main" id="{B2EC9BF8-614D-45B5-BF2A-723A658AC72D}"/>
              </a:ext>
            </a:extLst>
          </p:cNvPr>
          <p:cNvCxnSpPr/>
          <p:nvPr>
            <p:custDataLst>
              <p:tags r:id="rId30"/>
            </p:custDataLst>
          </p:nvPr>
        </p:nvCxnSpPr>
        <p:spPr bwMode="auto">
          <a:xfrm>
            <a:off x="720407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a:extLst>
              <a:ext uri="{FF2B5EF4-FFF2-40B4-BE49-F238E27FC236}">
                <a16:creationId xmlns:a16="http://schemas.microsoft.com/office/drawing/2014/main" id="{13D2D53A-66D3-4565-BEB2-AA9B7A9184CE}"/>
              </a:ext>
            </a:extLst>
          </p:cNvPr>
          <p:cNvCxnSpPr/>
          <p:nvPr>
            <p:custDataLst>
              <p:tags r:id="rId31"/>
            </p:custDataLst>
          </p:nvPr>
        </p:nvCxnSpPr>
        <p:spPr bwMode="auto">
          <a:xfrm>
            <a:off x="76962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32"/>
            </p:custDataLst>
          </p:nvPr>
        </p:nvCxnSpPr>
        <p:spPr bwMode="auto">
          <a:xfrm>
            <a:off x="353616"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33"/>
            </p:custDataLst>
          </p:nvPr>
        </p:nvCxnSpPr>
        <p:spPr bwMode="auto">
          <a:xfrm>
            <a:off x="86677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Lige forbindelse 201">
            <a:extLst>
              <a:ext uri="{FF2B5EF4-FFF2-40B4-BE49-F238E27FC236}">
                <a16:creationId xmlns:a16="http://schemas.microsoft.com/office/drawing/2014/main" id="{1C86B409-2A71-4CCC-963A-D16250FC53EC}"/>
              </a:ext>
            </a:extLst>
          </p:cNvPr>
          <p:cNvCxnSpPr/>
          <p:nvPr>
            <p:custDataLst>
              <p:tags r:id="rId34"/>
            </p:custDataLst>
          </p:nvPr>
        </p:nvCxnSpPr>
        <p:spPr bwMode="auto">
          <a:xfrm>
            <a:off x="50546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Lige forbindelse 202">
            <a:extLst>
              <a:ext uri="{FF2B5EF4-FFF2-40B4-BE49-F238E27FC236}">
                <a16:creationId xmlns:a16="http://schemas.microsoft.com/office/drawing/2014/main" id="{0C5CB073-AD64-4BF7-B974-A3195B2C91F7}"/>
              </a:ext>
            </a:extLst>
          </p:cNvPr>
          <p:cNvCxnSpPr/>
          <p:nvPr>
            <p:custDataLst>
              <p:tags r:id="rId35"/>
            </p:custDataLst>
          </p:nvPr>
        </p:nvCxnSpPr>
        <p:spPr bwMode="auto">
          <a:xfrm>
            <a:off x="51657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Lige forbindelse 204">
            <a:extLst>
              <a:ext uri="{FF2B5EF4-FFF2-40B4-BE49-F238E27FC236}">
                <a16:creationId xmlns:a16="http://schemas.microsoft.com/office/drawing/2014/main" id="{D54FC458-3860-4F79-A79B-CCBF3DFFEFB7}"/>
              </a:ext>
            </a:extLst>
          </p:cNvPr>
          <p:cNvCxnSpPr/>
          <p:nvPr>
            <p:custDataLst>
              <p:tags r:id="rId36"/>
            </p:custDataLst>
          </p:nvPr>
        </p:nvCxnSpPr>
        <p:spPr bwMode="auto">
          <a:xfrm>
            <a:off x="52784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Lige forbindelse 192">
            <a:extLst>
              <a:ext uri="{FF2B5EF4-FFF2-40B4-BE49-F238E27FC236}">
                <a16:creationId xmlns:a16="http://schemas.microsoft.com/office/drawing/2014/main" id="{F6F05CFA-D9C0-446D-91E3-CC584A2E632A}"/>
              </a:ext>
            </a:extLst>
          </p:cNvPr>
          <p:cNvCxnSpPr/>
          <p:nvPr>
            <p:custDataLst>
              <p:tags r:id="rId37"/>
            </p:custDataLst>
          </p:nvPr>
        </p:nvCxnSpPr>
        <p:spPr bwMode="auto">
          <a:xfrm>
            <a:off x="42751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Lige forbindelse 205">
            <a:extLst>
              <a:ext uri="{FF2B5EF4-FFF2-40B4-BE49-F238E27FC236}">
                <a16:creationId xmlns:a16="http://schemas.microsoft.com/office/drawing/2014/main" id="{CC2E8E78-4578-4D0F-B31F-EF4F53071D15}"/>
              </a:ext>
            </a:extLst>
          </p:cNvPr>
          <p:cNvCxnSpPr/>
          <p:nvPr>
            <p:custDataLst>
              <p:tags r:id="rId38"/>
            </p:custDataLst>
          </p:nvPr>
        </p:nvCxnSpPr>
        <p:spPr bwMode="auto">
          <a:xfrm>
            <a:off x="53895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Lige forbindelse 206">
            <a:extLst>
              <a:ext uri="{FF2B5EF4-FFF2-40B4-BE49-F238E27FC236}">
                <a16:creationId xmlns:a16="http://schemas.microsoft.com/office/drawing/2014/main" id="{8CECD24A-4140-4461-8367-96ED0A9E9EEB}"/>
              </a:ext>
            </a:extLst>
          </p:cNvPr>
          <p:cNvCxnSpPr/>
          <p:nvPr>
            <p:custDataLst>
              <p:tags r:id="rId39"/>
            </p:custDataLst>
          </p:nvPr>
        </p:nvCxnSpPr>
        <p:spPr bwMode="auto">
          <a:xfrm>
            <a:off x="55006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a:extLst>
              <a:ext uri="{FF2B5EF4-FFF2-40B4-BE49-F238E27FC236}">
                <a16:creationId xmlns:a16="http://schemas.microsoft.com/office/drawing/2014/main" id="{12554390-4181-48DC-920C-19A84FCBCB57}"/>
              </a:ext>
            </a:extLst>
          </p:cNvPr>
          <p:cNvCxnSpPr/>
          <p:nvPr>
            <p:custDataLst>
              <p:tags r:id="rId40"/>
            </p:custDataLst>
          </p:nvPr>
        </p:nvCxnSpPr>
        <p:spPr bwMode="auto">
          <a:xfrm>
            <a:off x="56118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Lige forbindelse 208">
            <a:extLst>
              <a:ext uri="{FF2B5EF4-FFF2-40B4-BE49-F238E27FC236}">
                <a16:creationId xmlns:a16="http://schemas.microsoft.com/office/drawing/2014/main" id="{FD47FD4C-B9F8-4803-BE44-559D13499F12}"/>
              </a:ext>
            </a:extLst>
          </p:cNvPr>
          <p:cNvCxnSpPr/>
          <p:nvPr>
            <p:custDataLst>
              <p:tags r:id="rId41"/>
            </p:custDataLst>
          </p:nvPr>
        </p:nvCxnSpPr>
        <p:spPr bwMode="auto">
          <a:xfrm>
            <a:off x="57229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Lige forbindelse 209">
            <a:extLst>
              <a:ext uri="{FF2B5EF4-FFF2-40B4-BE49-F238E27FC236}">
                <a16:creationId xmlns:a16="http://schemas.microsoft.com/office/drawing/2014/main" id="{7EEA70B2-CEF0-4F64-A8E8-9FC9032E3788}"/>
              </a:ext>
            </a:extLst>
          </p:cNvPr>
          <p:cNvCxnSpPr/>
          <p:nvPr>
            <p:custDataLst>
              <p:tags r:id="rId42"/>
            </p:custDataLst>
          </p:nvPr>
        </p:nvCxnSpPr>
        <p:spPr bwMode="auto">
          <a:xfrm>
            <a:off x="58356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Lige forbindelse 210">
            <a:extLst>
              <a:ext uri="{FF2B5EF4-FFF2-40B4-BE49-F238E27FC236}">
                <a16:creationId xmlns:a16="http://schemas.microsoft.com/office/drawing/2014/main" id="{D85E2BF1-5C31-4E0B-A6D3-51D00B29D94F}"/>
              </a:ext>
            </a:extLst>
          </p:cNvPr>
          <p:cNvCxnSpPr/>
          <p:nvPr>
            <p:custDataLst>
              <p:tags r:id="rId43"/>
            </p:custDataLst>
          </p:nvPr>
        </p:nvCxnSpPr>
        <p:spPr bwMode="auto">
          <a:xfrm>
            <a:off x="59467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Lige forbindelse 211">
            <a:extLst>
              <a:ext uri="{FF2B5EF4-FFF2-40B4-BE49-F238E27FC236}">
                <a16:creationId xmlns:a16="http://schemas.microsoft.com/office/drawing/2014/main" id="{E148BDE1-1DB4-4401-B239-4C5516485A70}"/>
              </a:ext>
            </a:extLst>
          </p:cNvPr>
          <p:cNvCxnSpPr/>
          <p:nvPr>
            <p:custDataLst>
              <p:tags r:id="rId44"/>
            </p:custDataLst>
          </p:nvPr>
        </p:nvCxnSpPr>
        <p:spPr bwMode="auto">
          <a:xfrm>
            <a:off x="60579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Lige forbindelse 212">
            <a:extLst>
              <a:ext uri="{FF2B5EF4-FFF2-40B4-BE49-F238E27FC236}">
                <a16:creationId xmlns:a16="http://schemas.microsoft.com/office/drawing/2014/main" id="{ACBAAEB4-6DBD-435F-8FFD-48DF91557C01}"/>
              </a:ext>
            </a:extLst>
          </p:cNvPr>
          <p:cNvCxnSpPr/>
          <p:nvPr>
            <p:custDataLst>
              <p:tags r:id="rId45"/>
            </p:custDataLst>
          </p:nvPr>
        </p:nvCxnSpPr>
        <p:spPr bwMode="auto">
          <a:xfrm>
            <a:off x="61690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Lige forbindelse 216">
            <a:extLst>
              <a:ext uri="{FF2B5EF4-FFF2-40B4-BE49-F238E27FC236}">
                <a16:creationId xmlns:a16="http://schemas.microsoft.com/office/drawing/2014/main" id="{DE4ED353-0DE2-4009-A1E9-650B6C706300}"/>
              </a:ext>
            </a:extLst>
          </p:cNvPr>
          <p:cNvCxnSpPr/>
          <p:nvPr>
            <p:custDataLst>
              <p:tags r:id="rId46"/>
            </p:custDataLst>
          </p:nvPr>
        </p:nvCxnSpPr>
        <p:spPr bwMode="auto">
          <a:xfrm>
            <a:off x="62801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Lige forbindelse 221">
            <a:extLst>
              <a:ext uri="{FF2B5EF4-FFF2-40B4-BE49-F238E27FC236}">
                <a16:creationId xmlns:a16="http://schemas.microsoft.com/office/drawing/2014/main" id="{0747BA18-E373-4AA6-9E44-ABCC489710BD}"/>
              </a:ext>
            </a:extLst>
          </p:cNvPr>
          <p:cNvCxnSpPr/>
          <p:nvPr>
            <p:custDataLst>
              <p:tags r:id="rId47"/>
            </p:custDataLst>
          </p:nvPr>
        </p:nvCxnSpPr>
        <p:spPr bwMode="auto">
          <a:xfrm>
            <a:off x="63912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Lige forbindelse 222">
            <a:extLst>
              <a:ext uri="{FF2B5EF4-FFF2-40B4-BE49-F238E27FC236}">
                <a16:creationId xmlns:a16="http://schemas.microsoft.com/office/drawing/2014/main" id="{1EA79C1F-4F54-49B1-B215-D789233A4FD3}"/>
              </a:ext>
            </a:extLst>
          </p:cNvPr>
          <p:cNvCxnSpPr/>
          <p:nvPr>
            <p:custDataLst>
              <p:tags r:id="rId48"/>
            </p:custDataLst>
          </p:nvPr>
        </p:nvCxnSpPr>
        <p:spPr bwMode="auto">
          <a:xfrm>
            <a:off x="65039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a:extLst>
              <a:ext uri="{FF2B5EF4-FFF2-40B4-BE49-F238E27FC236}">
                <a16:creationId xmlns:a16="http://schemas.microsoft.com/office/drawing/2014/main" id="{2907E10D-02C7-41E6-9B68-E9A8CB3BA391}"/>
              </a:ext>
            </a:extLst>
          </p:cNvPr>
          <p:cNvCxnSpPr/>
          <p:nvPr>
            <p:custDataLst>
              <p:tags r:id="rId49"/>
            </p:custDataLst>
          </p:nvPr>
        </p:nvCxnSpPr>
        <p:spPr bwMode="auto">
          <a:xfrm>
            <a:off x="66151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a:extLst>
              <a:ext uri="{FF2B5EF4-FFF2-40B4-BE49-F238E27FC236}">
                <a16:creationId xmlns:a16="http://schemas.microsoft.com/office/drawing/2014/main" id="{11A36B7D-B05F-4CCF-98EC-F2EB539D2F18}"/>
              </a:ext>
            </a:extLst>
          </p:cNvPr>
          <p:cNvCxnSpPr/>
          <p:nvPr>
            <p:custDataLst>
              <p:tags r:id="rId50"/>
            </p:custDataLst>
          </p:nvPr>
        </p:nvCxnSpPr>
        <p:spPr bwMode="auto">
          <a:xfrm>
            <a:off x="68373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a:extLst>
              <a:ext uri="{FF2B5EF4-FFF2-40B4-BE49-F238E27FC236}">
                <a16:creationId xmlns:a16="http://schemas.microsoft.com/office/drawing/2014/main" id="{ABCDA985-CDB0-4E92-86EA-C2EF578150E4}"/>
              </a:ext>
            </a:extLst>
          </p:cNvPr>
          <p:cNvCxnSpPr/>
          <p:nvPr>
            <p:custDataLst>
              <p:tags r:id="rId51"/>
            </p:custDataLst>
          </p:nvPr>
        </p:nvCxnSpPr>
        <p:spPr bwMode="auto">
          <a:xfrm>
            <a:off x="69484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a:extLst>
              <a:ext uri="{FF2B5EF4-FFF2-40B4-BE49-F238E27FC236}">
                <a16:creationId xmlns:a16="http://schemas.microsoft.com/office/drawing/2014/main" id="{990D6A3D-A8F2-48B8-A464-4237F55C975A}"/>
              </a:ext>
            </a:extLst>
          </p:cNvPr>
          <p:cNvCxnSpPr/>
          <p:nvPr>
            <p:custDataLst>
              <p:tags r:id="rId52"/>
            </p:custDataLst>
          </p:nvPr>
        </p:nvCxnSpPr>
        <p:spPr bwMode="auto">
          <a:xfrm>
            <a:off x="70596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Lige forbindelse 255">
            <a:extLst>
              <a:ext uri="{FF2B5EF4-FFF2-40B4-BE49-F238E27FC236}">
                <a16:creationId xmlns:a16="http://schemas.microsoft.com/office/drawing/2014/main" id="{2864089D-9A13-4922-AC26-64CFA5A617C3}"/>
              </a:ext>
            </a:extLst>
          </p:cNvPr>
          <p:cNvCxnSpPr/>
          <p:nvPr>
            <p:custDataLst>
              <p:tags r:id="rId53"/>
            </p:custDataLst>
          </p:nvPr>
        </p:nvCxnSpPr>
        <p:spPr bwMode="auto">
          <a:xfrm>
            <a:off x="71723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Lige forbindelse 256">
            <a:extLst>
              <a:ext uri="{FF2B5EF4-FFF2-40B4-BE49-F238E27FC236}">
                <a16:creationId xmlns:a16="http://schemas.microsoft.com/office/drawing/2014/main" id="{A5F5C287-EAA8-45FC-AE0B-CE4847CCD66A}"/>
              </a:ext>
            </a:extLst>
          </p:cNvPr>
          <p:cNvCxnSpPr/>
          <p:nvPr>
            <p:custDataLst>
              <p:tags r:id="rId54"/>
            </p:custDataLst>
          </p:nvPr>
        </p:nvCxnSpPr>
        <p:spPr bwMode="auto">
          <a:xfrm>
            <a:off x="72834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E10151D3-9A7B-4B1C-BB47-BF4688055B85}"/>
              </a:ext>
            </a:extLst>
          </p:cNvPr>
          <p:cNvCxnSpPr/>
          <p:nvPr>
            <p:custDataLst>
              <p:tags r:id="rId55"/>
            </p:custDataLst>
          </p:nvPr>
        </p:nvCxnSpPr>
        <p:spPr bwMode="auto">
          <a:xfrm>
            <a:off x="73945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Lige forbindelse 258">
            <a:extLst>
              <a:ext uri="{FF2B5EF4-FFF2-40B4-BE49-F238E27FC236}">
                <a16:creationId xmlns:a16="http://schemas.microsoft.com/office/drawing/2014/main" id="{21B134CA-1009-4B9D-BE52-169F9CADF23C}"/>
              </a:ext>
            </a:extLst>
          </p:cNvPr>
          <p:cNvCxnSpPr/>
          <p:nvPr>
            <p:custDataLst>
              <p:tags r:id="rId56"/>
            </p:custDataLst>
          </p:nvPr>
        </p:nvCxnSpPr>
        <p:spPr bwMode="auto">
          <a:xfrm>
            <a:off x="75057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Lige forbindelse 261">
            <a:extLst>
              <a:ext uri="{FF2B5EF4-FFF2-40B4-BE49-F238E27FC236}">
                <a16:creationId xmlns:a16="http://schemas.microsoft.com/office/drawing/2014/main" id="{FE5A3988-5D93-4C7A-A2CD-6F1034B8838F}"/>
              </a:ext>
            </a:extLst>
          </p:cNvPr>
          <p:cNvCxnSpPr/>
          <p:nvPr>
            <p:custDataLst>
              <p:tags r:id="rId57"/>
            </p:custDataLst>
          </p:nvPr>
        </p:nvCxnSpPr>
        <p:spPr bwMode="auto">
          <a:xfrm>
            <a:off x="76168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Lige forbindelse 262">
            <a:extLst>
              <a:ext uri="{FF2B5EF4-FFF2-40B4-BE49-F238E27FC236}">
                <a16:creationId xmlns:a16="http://schemas.microsoft.com/office/drawing/2014/main" id="{AC77C1E4-D11F-4FA2-AC48-9038648C26C5}"/>
              </a:ext>
            </a:extLst>
          </p:cNvPr>
          <p:cNvCxnSpPr/>
          <p:nvPr>
            <p:custDataLst>
              <p:tags r:id="rId58"/>
            </p:custDataLst>
          </p:nvPr>
        </p:nvCxnSpPr>
        <p:spPr bwMode="auto">
          <a:xfrm>
            <a:off x="77295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Lige forbindelse 263">
            <a:extLst>
              <a:ext uri="{FF2B5EF4-FFF2-40B4-BE49-F238E27FC236}">
                <a16:creationId xmlns:a16="http://schemas.microsoft.com/office/drawing/2014/main" id="{68A800EC-6952-495A-9021-9736A72F2B4F}"/>
              </a:ext>
            </a:extLst>
          </p:cNvPr>
          <p:cNvCxnSpPr/>
          <p:nvPr>
            <p:custDataLst>
              <p:tags r:id="rId59"/>
            </p:custDataLst>
          </p:nvPr>
        </p:nvCxnSpPr>
        <p:spPr bwMode="auto">
          <a:xfrm>
            <a:off x="78406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Lige forbindelse 265">
            <a:extLst>
              <a:ext uri="{FF2B5EF4-FFF2-40B4-BE49-F238E27FC236}">
                <a16:creationId xmlns:a16="http://schemas.microsoft.com/office/drawing/2014/main" id="{C4F8E267-B0EB-43F6-B04D-3D3A734282BE}"/>
              </a:ext>
            </a:extLst>
          </p:cNvPr>
          <p:cNvCxnSpPr/>
          <p:nvPr>
            <p:custDataLst>
              <p:tags r:id="rId60"/>
            </p:custDataLst>
          </p:nvPr>
        </p:nvCxnSpPr>
        <p:spPr bwMode="auto">
          <a:xfrm>
            <a:off x="80629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Lige forbindelse 267">
            <a:extLst>
              <a:ext uri="{FF2B5EF4-FFF2-40B4-BE49-F238E27FC236}">
                <a16:creationId xmlns:a16="http://schemas.microsoft.com/office/drawing/2014/main" id="{447ADD56-B2C7-4801-93B6-E97A2E4AF628}"/>
              </a:ext>
            </a:extLst>
          </p:cNvPr>
          <p:cNvCxnSpPr/>
          <p:nvPr>
            <p:custDataLst>
              <p:tags r:id="rId61"/>
            </p:custDataLst>
          </p:nvPr>
        </p:nvCxnSpPr>
        <p:spPr bwMode="auto">
          <a:xfrm>
            <a:off x="82851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Lige forbindelse 269">
            <a:extLst>
              <a:ext uri="{FF2B5EF4-FFF2-40B4-BE49-F238E27FC236}">
                <a16:creationId xmlns:a16="http://schemas.microsoft.com/office/drawing/2014/main" id="{5E401F47-37CC-4E71-B4F6-033B86033E66}"/>
              </a:ext>
            </a:extLst>
          </p:cNvPr>
          <p:cNvCxnSpPr/>
          <p:nvPr>
            <p:custDataLst>
              <p:tags r:id="rId62"/>
            </p:custDataLst>
          </p:nvPr>
        </p:nvCxnSpPr>
        <p:spPr bwMode="auto">
          <a:xfrm>
            <a:off x="83978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Lige forbindelse 285">
            <a:extLst>
              <a:ext uri="{FF2B5EF4-FFF2-40B4-BE49-F238E27FC236}">
                <a16:creationId xmlns:a16="http://schemas.microsoft.com/office/drawing/2014/main" id="{313672D0-E8FA-4318-BC27-E04EAC769988}"/>
              </a:ext>
            </a:extLst>
          </p:cNvPr>
          <p:cNvCxnSpPr/>
          <p:nvPr>
            <p:custDataLst>
              <p:tags r:id="rId63"/>
            </p:custDataLst>
          </p:nvPr>
        </p:nvCxnSpPr>
        <p:spPr bwMode="auto">
          <a:xfrm>
            <a:off x="85090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Lige forbindelse 286">
            <a:extLst>
              <a:ext uri="{FF2B5EF4-FFF2-40B4-BE49-F238E27FC236}">
                <a16:creationId xmlns:a16="http://schemas.microsoft.com/office/drawing/2014/main" id="{9AE27EB2-7E6F-4DF4-8434-977D37268F35}"/>
              </a:ext>
            </a:extLst>
          </p:cNvPr>
          <p:cNvCxnSpPr/>
          <p:nvPr>
            <p:custDataLst>
              <p:tags r:id="rId64"/>
            </p:custDataLst>
          </p:nvPr>
        </p:nvCxnSpPr>
        <p:spPr bwMode="auto">
          <a:xfrm>
            <a:off x="86201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a:extLst>
              <a:ext uri="{FF2B5EF4-FFF2-40B4-BE49-F238E27FC236}">
                <a16:creationId xmlns:a16="http://schemas.microsoft.com/office/drawing/2014/main" id="{23D51659-B792-4157-86D2-7385145B8227}"/>
              </a:ext>
            </a:extLst>
          </p:cNvPr>
          <p:cNvCxnSpPr/>
          <p:nvPr>
            <p:custDataLst>
              <p:tags r:id="rId65"/>
            </p:custDataLst>
          </p:nvPr>
        </p:nvCxnSpPr>
        <p:spPr bwMode="auto">
          <a:xfrm>
            <a:off x="24923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a:extLst>
              <a:ext uri="{FF2B5EF4-FFF2-40B4-BE49-F238E27FC236}">
                <a16:creationId xmlns:a16="http://schemas.microsoft.com/office/drawing/2014/main" id="{875DDA31-FC84-4061-83DE-48A7993F9D5D}"/>
              </a:ext>
            </a:extLst>
          </p:cNvPr>
          <p:cNvCxnSpPr/>
          <p:nvPr>
            <p:custDataLst>
              <p:tags r:id="rId66"/>
            </p:custDataLst>
          </p:nvPr>
        </p:nvCxnSpPr>
        <p:spPr bwMode="auto">
          <a:xfrm>
            <a:off x="23812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Lige forbindelse 264">
            <a:extLst>
              <a:ext uri="{FF2B5EF4-FFF2-40B4-BE49-F238E27FC236}">
                <a16:creationId xmlns:a16="http://schemas.microsoft.com/office/drawing/2014/main" id="{157C4714-AA1C-40DC-A05C-A512E9DBEE44}"/>
              </a:ext>
            </a:extLst>
          </p:cNvPr>
          <p:cNvCxnSpPr/>
          <p:nvPr>
            <p:custDataLst>
              <p:tags r:id="rId67"/>
            </p:custDataLst>
          </p:nvPr>
        </p:nvCxnSpPr>
        <p:spPr bwMode="auto">
          <a:xfrm>
            <a:off x="79517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a:extLst>
              <a:ext uri="{FF2B5EF4-FFF2-40B4-BE49-F238E27FC236}">
                <a16:creationId xmlns:a16="http://schemas.microsoft.com/office/drawing/2014/main" id="{13E35673-66A3-44CC-84BA-81FE5C59DD87}"/>
              </a:ext>
            </a:extLst>
          </p:cNvPr>
          <p:cNvCxnSpPr/>
          <p:nvPr>
            <p:custDataLst>
              <p:tags r:id="rId68"/>
            </p:custDataLst>
          </p:nvPr>
        </p:nvCxnSpPr>
        <p:spPr bwMode="auto">
          <a:xfrm>
            <a:off x="26035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a:extLst>
              <a:ext uri="{FF2B5EF4-FFF2-40B4-BE49-F238E27FC236}">
                <a16:creationId xmlns:a16="http://schemas.microsoft.com/office/drawing/2014/main" id="{431995C1-799C-4464-A2E4-3BAB16697CF3}"/>
              </a:ext>
            </a:extLst>
          </p:cNvPr>
          <p:cNvCxnSpPr/>
          <p:nvPr>
            <p:custDataLst>
              <p:tags r:id="rId69"/>
            </p:custDataLst>
          </p:nvPr>
        </p:nvCxnSpPr>
        <p:spPr bwMode="auto">
          <a:xfrm>
            <a:off x="27162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a:extLst>
              <a:ext uri="{FF2B5EF4-FFF2-40B4-BE49-F238E27FC236}">
                <a16:creationId xmlns:a16="http://schemas.microsoft.com/office/drawing/2014/main" id="{50B63DC9-B0B2-4FCC-BAE9-9BEE2E666B99}"/>
              </a:ext>
            </a:extLst>
          </p:cNvPr>
          <p:cNvCxnSpPr/>
          <p:nvPr>
            <p:custDataLst>
              <p:tags r:id="rId70"/>
            </p:custDataLst>
          </p:nvPr>
        </p:nvCxnSpPr>
        <p:spPr bwMode="auto">
          <a:xfrm>
            <a:off x="28273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a:extLst>
              <a:ext uri="{FF2B5EF4-FFF2-40B4-BE49-F238E27FC236}">
                <a16:creationId xmlns:a16="http://schemas.microsoft.com/office/drawing/2014/main" id="{F397F267-CFD6-4699-A9A7-CA39CB9DBAA0}"/>
              </a:ext>
            </a:extLst>
          </p:cNvPr>
          <p:cNvCxnSpPr/>
          <p:nvPr>
            <p:custDataLst>
              <p:tags r:id="rId71"/>
            </p:custDataLst>
          </p:nvPr>
        </p:nvCxnSpPr>
        <p:spPr bwMode="auto">
          <a:xfrm>
            <a:off x="29384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a:extLst>
              <a:ext uri="{FF2B5EF4-FFF2-40B4-BE49-F238E27FC236}">
                <a16:creationId xmlns:a16="http://schemas.microsoft.com/office/drawing/2014/main" id="{E8343F1C-2A07-475B-8449-2F01B2563D53}"/>
              </a:ext>
            </a:extLst>
          </p:cNvPr>
          <p:cNvCxnSpPr/>
          <p:nvPr>
            <p:custDataLst>
              <p:tags r:id="rId72"/>
            </p:custDataLst>
          </p:nvPr>
        </p:nvCxnSpPr>
        <p:spPr bwMode="auto">
          <a:xfrm>
            <a:off x="30495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a:extLst>
              <a:ext uri="{FF2B5EF4-FFF2-40B4-BE49-F238E27FC236}">
                <a16:creationId xmlns:a16="http://schemas.microsoft.com/office/drawing/2014/main" id="{CB57FB7E-1C10-47F9-B3DC-FD50737229D3}"/>
              </a:ext>
            </a:extLst>
          </p:cNvPr>
          <p:cNvCxnSpPr/>
          <p:nvPr>
            <p:custDataLst>
              <p:tags r:id="rId73"/>
            </p:custDataLst>
          </p:nvPr>
        </p:nvCxnSpPr>
        <p:spPr bwMode="auto">
          <a:xfrm>
            <a:off x="31607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a:extLst>
              <a:ext uri="{FF2B5EF4-FFF2-40B4-BE49-F238E27FC236}">
                <a16:creationId xmlns:a16="http://schemas.microsoft.com/office/drawing/2014/main" id="{624A1F3B-BCF1-40FB-A109-B5691EABEA06}"/>
              </a:ext>
            </a:extLst>
          </p:cNvPr>
          <p:cNvCxnSpPr/>
          <p:nvPr>
            <p:custDataLst>
              <p:tags r:id="rId74"/>
            </p:custDataLst>
          </p:nvPr>
        </p:nvCxnSpPr>
        <p:spPr bwMode="auto">
          <a:xfrm>
            <a:off x="32718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a:extLst>
              <a:ext uri="{FF2B5EF4-FFF2-40B4-BE49-F238E27FC236}">
                <a16:creationId xmlns:a16="http://schemas.microsoft.com/office/drawing/2014/main" id="{65F24C3F-0028-40D8-BFD0-BBBCCC090884}"/>
              </a:ext>
            </a:extLst>
          </p:cNvPr>
          <p:cNvCxnSpPr/>
          <p:nvPr>
            <p:custDataLst>
              <p:tags r:id="rId75"/>
            </p:custDataLst>
          </p:nvPr>
        </p:nvCxnSpPr>
        <p:spPr bwMode="auto">
          <a:xfrm>
            <a:off x="33845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a:extLst>
              <a:ext uri="{FF2B5EF4-FFF2-40B4-BE49-F238E27FC236}">
                <a16:creationId xmlns:a16="http://schemas.microsoft.com/office/drawing/2014/main" id="{200490E4-83C5-4105-A4B9-C0E8D49D5523}"/>
              </a:ext>
            </a:extLst>
          </p:cNvPr>
          <p:cNvCxnSpPr/>
          <p:nvPr>
            <p:custDataLst>
              <p:tags r:id="rId76"/>
            </p:custDataLst>
          </p:nvPr>
        </p:nvCxnSpPr>
        <p:spPr bwMode="auto">
          <a:xfrm>
            <a:off x="34956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a:extLst>
              <a:ext uri="{FF2B5EF4-FFF2-40B4-BE49-F238E27FC236}">
                <a16:creationId xmlns:a16="http://schemas.microsoft.com/office/drawing/2014/main" id="{0653A776-E9B7-4EC1-8DF4-C80A53BB3466}"/>
              </a:ext>
            </a:extLst>
          </p:cNvPr>
          <p:cNvCxnSpPr/>
          <p:nvPr>
            <p:custDataLst>
              <p:tags r:id="rId77"/>
            </p:custDataLst>
          </p:nvPr>
        </p:nvCxnSpPr>
        <p:spPr bwMode="auto">
          <a:xfrm>
            <a:off x="36068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Lige forbindelse 187">
            <a:extLst>
              <a:ext uri="{FF2B5EF4-FFF2-40B4-BE49-F238E27FC236}">
                <a16:creationId xmlns:a16="http://schemas.microsoft.com/office/drawing/2014/main" id="{660B139D-2278-44C9-A568-6ABE7E283E45}"/>
              </a:ext>
            </a:extLst>
          </p:cNvPr>
          <p:cNvCxnSpPr/>
          <p:nvPr>
            <p:custDataLst>
              <p:tags r:id="rId78"/>
            </p:custDataLst>
          </p:nvPr>
        </p:nvCxnSpPr>
        <p:spPr bwMode="auto">
          <a:xfrm>
            <a:off x="37179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Lige forbindelse 188">
            <a:extLst>
              <a:ext uri="{FF2B5EF4-FFF2-40B4-BE49-F238E27FC236}">
                <a16:creationId xmlns:a16="http://schemas.microsoft.com/office/drawing/2014/main" id="{81B8713B-FACF-48FF-8659-6F909DF39564}"/>
              </a:ext>
            </a:extLst>
          </p:cNvPr>
          <p:cNvCxnSpPr/>
          <p:nvPr>
            <p:custDataLst>
              <p:tags r:id="rId79"/>
            </p:custDataLst>
          </p:nvPr>
        </p:nvCxnSpPr>
        <p:spPr bwMode="auto">
          <a:xfrm>
            <a:off x="38290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Lige forbindelse 189">
            <a:extLst>
              <a:ext uri="{FF2B5EF4-FFF2-40B4-BE49-F238E27FC236}">
                <a16:creationId xmlns:a16="http://schemas.microsoft.com/office/drawing/2014/main" id="{E3B3CD7B-E1C9-48F2-AFB2-678D6FAC1A95}"/>
              </a:ext>
            </a:extLst>
          </p:cNvPr>
          <p:cNvCxnSpPr/>
          <p:nvPr>
            <p:custDataLst>
              <p:tags r:id="rId80"/>
            </p:custDataLst>
          </p:nvPr>
        </p:nvCxnSpPr>
        <p:spPr bwMode="auto">
          <a:xfrm>
            <a:off x="39417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Lige forbindelse 190">
            <a:extLst>
              <a:ext uri="{FF2B5EF4-FFF2-40B4-BE49-F238E27FC236}">
                <a16:creationId xmlns:a16="http://schemas.microsoft.com/office/drawing/2014/main" id="{481380CA-71E8-4E95-A252-30338DE35CF6}"/>
              </a:ext>
            </a:extLst>
          </p:cNvPr>
          <p:cNvCxnSpPr/>
          <p:nvPr>
            <p:custDataLst>
              <p:tags r:id="rId81"/>
            </p:custDataLst>
          </p:nvPr>
        </p:nvCxnSpPr>
        <p:spPr bwMode="auto">
          <a:xfrm>
            <a:off x="40528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Lige forbindelse 191">
            <a:extLst>
              <a:ext uri="{FF2B5EF4-FFF2-40B4-BE49-F238E27FC236}">
                <a16:creationId xmlns:a16="http://schemas.microsoft.com/office/drawing/2014/main" id="{6F6F974A-98FC-4205-B785-0A17C01CEEFB}"/>
              </a:ext>
            </a:extLst>
          </p:cNvPr>
          <p:cNvCxnSpPr/>
          <p:nvPr>
            <p:custDataLst>
              <p:tags r:id="rId82"/>
            </p:custDataLst>
          </p:nvPr>
        </p:nvCxnSpPr>
        <p:spPr bwMode="auto">
          <a:xfrm>
            <a:off x="41640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Lige forbindelse 193">
            <a:extLst>
              <a:ext uri="{FF2B5EF4-FFF2-40B4-BE49-F238E27FC236}">
                <a16:creationId xmlns:a16="http://schemas.microsoft.com/office/drawing/2014/main" id="{05CD034A-2B25-464E-B56A-6D27A98FC254}"/>
              </a:ext>
            </a:extLst>
          </p:cNvPr>
          <p:cNvCxnSpPr/>
          <p:nvPr>
            <p:custDataLst>
              <p:tags r:id="rId83"/>
            </p:custDataLst>
          </p:nvPr>
        </p:nvCxnSpPr>
        <p:spPr bwMode="auto">
          <a:xfrm>
            <a:off x="43862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Lige forbindelse 194">
            <a:extLst>
              <a:ext uri="{FF2B5EF4-FFF2-40B4-BE49-F238E27FC236}">
                <a16:creationId xmlns:a16="http://schemas.microsoft.com/office/drawing/2014/main" id="{BF107E1C-B538-417F-B702-4E25C851696E}"/>
              </a:ext>
            </a:extLst>
          </p:cNvPr>
          <p:cNvCxnSpPr/>
          <p:nvPr>
            <p:custDataLst>
              <p:tags r:id="rId84"/>
            </p:custDataLst>
          </p:nvPr>
        </p:nvCxnSpPr>
        <p:spPr bwMode="auto">
          <a:xfrm>
            <a:off x="44973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Lige forbindelse 195">
            <a:extLst>
              <a:ext uri="{FF2B5EF4-FFF2-40B4-BE49-F238E27FC236}">
                <a16:creationId xmlns:a16="http://schemas.microsoft.com/office/drawing/2014/main" id="{D4AAFED3-9D27-4071-839C-74D391C67AC3}"/>
              </a:ext>
            </a:extLst>
          </p:cNvPr>
          <p:cNvCxnSpPr/>
          <p:nvPr>
            <p:custDataLst>
              <p:tags r:id="rId85"/>
            </p:custDataLst>
          </p:nvPr>
        </p:nvCxnSpPr>
        <p:spPr bwMode="auto">
          <a:xfrm>
            <a:off x="46101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a:extLst>
              <a:ext uri="{FF2B5EF4-FFF2-40B4-BE49-F238E27FC236}">
                <a16:creationId xmlns:a16="http://schemas.microsoft.com/office/drawing/2014/main" id="{2B1E4B9D-C4F7-4712-933F-4AB88B5490D7}"/>
              </a:ext>
            </a:extLst>
          </p:cNvPr>
          <p:cNvCxnSpPr/>
          <p:nvPr>
            <p:custDataLst>
              <p:tags r:id="rId86"/>
            </p:custDataLst>
          </p:nvPr>
        </p:nvCxnSpPr>
        <p:spPr bwMode="auto">
          <a:xfrm>
            <a:off x="47212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Lige forbindelse 197">
            <a:extLst>
              <a:ext uri="{FF2B5EF4-FFF2-40B4-BE49-F238E27FC236}">
                <a16:creationId xmlns:a16="http://schemas.microsoft.com/office/drawing/2014/main" id="{08D5A41B-500D-4BC5-934A-DD7D2635F3D2}"/>
              </a:ext>
            </a:extLst>
          </p:cNvPr>
          <p:cNvCxnSpPr/>
          <p:nvPr>
            <p:custDataLst>
              <p:tags r:id="rId87"/>
            </p:custDataLst>
          </p:nvPr>
        </p:nvCxnSpPr>
        <p:spPr bwMode="auto">
          <a:xfrm>
            <a:off x="48323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Lige forbindelse 198">
            <a:extLst>
              <a:ext uri="{FF2B5EF4-FFF2-40B4-BE49-F238E27FC236}">
                <a16:creationId xmlns:a16="http://schemas.microsoft.com/office/drawing/2014/main" id="{181480E5-B2A9-4B55-A3C0-650B17AAFA84}"/>
              </a:ext>
            </a:extLst>
          </p:cNvPr>
          <p:cNvCxnSpPr/>
          <p:nvPr>
            <p:custDataLst>
              <p:tags r:id="rId88"/>
            </p:custDataLst>
          </p:nvPr>
        </p:nvCxnSpPr>
        <p:spPr bwMode="auto">
          <a:xfrm>
            <a:off x="49434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89"/>
            </p:custDataLst>
          </p:nvPr>
        </p:nvCxnSpPr>
        <p:spPr bwMode="auto">
          <a:xfrm>
            <a:off x="354013" y="10636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90"/>
            </p:custDataLst>
          </p:nvPr>
        </p:nvCxnSpPr>
        <p:spPr bwMode="auto">
          <a:xfrm>
            <a:off x="354013" y="249078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91"/>
            </p:custDataLst>
          </p:nvPr>
        </p:nvCxnSpPr>
        <p:spPr bwMode="auto">
          <a:xfrm>
            <a:off x="354013" y="19399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Lige forbindelse 18"/>
          <p:cNvCxnSpPr/>
          <p:nvPr>
            <p:custDataLst>
              <p:tags r:id="rId92"/>
            </p:custDataLst>
          </p:nvPr>
        </p:nvCxnSpPr>
        <p:spPr bwMode="auto">
          <a:xfrm>
            <a:off x="354013" y="6540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93"/>
            </p:custDataLst>
          </p:nvPr>
        </p:nvCxnSpPr>
        <p:spPr bwMode="auto">
          <a:xfrm>
            <a:off x="354013" y="3433763"/>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94"/>
            </p:custDataLst>
          </p:nvPr>
        </p:nvCxnSpPr>
        <p:spPr bwMode="auto">
          <a:xfrm>
            <a:off x="354013" y="296703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95"/>
            </p:custDataLst>
          </p:nvPr>
        </p:nvCxnSpPr>
        <p:spPr bwMode="auto">
          <a:xfrm>
            <a:off x="354013" y="3902075"/>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96"/>
            </p:custDataLst>
          </p:nvPr>
        </p:nvCxnSpPr>
        <p:spPr bwMode="auto">
          <a:xfrm>
            <a:off x="354013" y="246063"/>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Pladsholder til tekst 3">
            <a:extLst>
              <a:ext uri="{FF2B5EF4-FFF2-40B4-BE49-F238E27FC236}">
                <a16:creationId xmlns:a16="http://schemas.microsoft.com/office/drawing/2014/main" id="{928C02A6-425D-494D-A3D1-2135675FCE5B}"/>
              </a:ext>
            </a:extLst>
          </p:cNvPr>
          <p:cNvSpPr>
            <a:spLocks noGrp="1"/>
          </p:cNvSpPr>
          <p:nvPr>
            <p:custDataLst>
              <p:tags r:id="rId97"/>
            </p:custDataLst>
          </p:nvPr>
        </p:nvSpPr>
        <p:spPr bwMode="auto">
          <a:xfrm>
            <a:off x="6470650" y="3113088"/>
            <a:ext cx="2187575" cy="174625"/>
          </a:xfrm>
          <a:prstGeom prst="chevron">
            <a:avLst>
              <a:gd name="adj" fmla="val 18182"/>
            </a:avLst>
          </a:prstGeom>
          <a:solidFill>
            <a:schemeClr val="accent1"/>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6" name="Pladsholder til tekst 3">
            <a:extLst>
              <a:ext uri="{FF2B5EF4-FFF2-40B4-BE49-F238E27FC236}">
                <a16:creationId xmlns:a16="http://schemas.microsoft.com/office/drawing/2014/main" id="{6ECA0328-A606-488B-AB6D-5439FB26A095}"/>
              </a:ext>
            </a:extLst>
          </p:cNvPr>
          <p:cNvSpPr>
            <a:spLocks noGrp="1"/>
          </p:cNvSpPr>
          <p:nvPr>
            <p:custDataLst>
              <p:tags r:id="rId98"/>
            </p:custDataLst>
          </p:nvPr>
        </p:nvSpPr>
        <p:spPr bwMode="auto">
          <a:xfrm>
            <a:off x="6470650" y="3581400"/>
            <a:ext cx="2187575" cy="174625"/>
          </a:xfrm>
          <a:prstGeom prst="chevron">
            <a:avLst>
              <a:gd name="adj" fmla="val 18182"/>
            </a:avLst>
          </a:prstGeom>
          <a:solidFill>
            <a:schemeClr val="accent1"/>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3" name="Pladsholder til tekst 3">
            <a:extLst>
              <a:ext uri="{FF2B5EF4-FFF2-40B4-BE49-F238E27FC236}">
                <a16:creationId xmlns:a16="http://schemas.microsoft.com/office/drawing/2014/main" id="{6D0E1993-5789-4478-9310-0E68621988B5}"/>
              </a:ext>
            </a:extLst>
          </p:cNvPr>
          <p:cNvSpPr>
            <a:spLocks noGrp="1"/>
          </p:cNvSpPr>
          <p:nvPr>
            <p:custDataLst>
              <p:tags r:id="rId99"/>
            </p:custDataLst>
          </p:nvPr>
        </p:nvSpPr>
        <p:spPr bwMode="auto">
          <a:xfrm>
            <a:off x="5054600" y="3113089"/>
            <a:ext cx="1449388" cy="174625"/>
          </a:xfrm>
          <a:prstGeom prst="homePlate">
            <a:avLst>
              <a:gd name="adj" fmla="val 18182"/>
            </a:avLst>
          </a:prstGeom>
          <a:solidFill>
            <a:srgbClr val="AED9DE"/>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5" name="Pladsholder til tekst 3">
            <a:extLst>
              <a:ext uri="{FF2B5EF4-FFF2-40B4-BE49-F238E27FC236}">
                <a16:creationId xmlns:a16="http://schemas.microsoft.com/office/drawing/2014/main" id="{BAC5E754-493B-4F8B-9E74-6BE90DF02063}"/>
              </a:ext>
            </a:extLst>
          </p:cNvPr>
          <p:cNvSpPr>
            <a:spLocks noGrp="1"/>
          </p:cNvSpPr>
          <p:nvPr>
            <p:custDataLst>
              <p:tags r:id="rId100"/>
            </p:custDataLst>
          </p:nvPr>
        </p:nvSpPr>
        <p:spPr bwMode="auto">
          <a:xfrm>
            <a:off x="5054600" y="3581400"/>
            <a:ext cx="1449388" cy="174625"/>
          </a:xfrm>
          <a:prstGeom prst="homePlate">
            <a:avLst>
              <a:gd name="adj" fmla="val 18182"/>
            </a:avLst>
          </a:prstGeom>
          <a:solidFill>
            <a:srgbClr val="AED9DE"/>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9" name="Pladsholder til tekst 3">
            <a:extLst>
              <a:ext uri="{FF2B5EF4-FFF2-40B4-BE49-F238E27FC236}">
                <a16:creationId xmlns:a16="http://schemas.microsoft.com/office/drawing/2014/main" id="{64F3A269-9517-4D30-BE88-BF6F87556434}"/>
              </a:ext>
            </a:extLst>
          </p:cNvPr>
          <p:cNvSpPr>
            <a:spLocks noGrp="1"/>
          </p:cNvSpPr>
          <p:nvPr>
            <p:custDataLst>
              <p:tags r:id="rId101"/>
            </p:custDataLst>
          </p:nvPr>
        </p:nvSpPr>
        <p:spPr bwMode="auto">
          <a:xfrm>
            <a:off x="3573463" y="2646363"/>
            <a:ext cx="5084763" cy="174625"/>
          </a:xfrm>
          <a:prstGeom prst="chevron">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41" name="Pladsholder til tekst 3">
            <a:extLst>
              <a:ext uri="{FF2B5EF4-FFF2-40B4-BE49-F238E27FC236}">
                <a16:creationId xmlns:a16="http://schemas.microsoft.com/office/drawing/2014/main" id="{AA8A30F2-1485-4035-AF4E-416744D5EB9C}"/>
              </a:ext>
            </a:extLst>
          </p:cNvPr>
          <p:cNvSpPr>
            <a:spLocks noGrp="1"/>
          </p:cNvSpPr>
          <p:nvPr>
            <p:custDataLst>
              <p:tags r:id="rId102"/>
            </p:custDataLst>
          </p:nvPr>
        </p:nvSpPr>
        <p:spPr bwMode="auto">
          <a:xfrm>
            <a:off x="3160713" y="2646363"/>
            <a:ext cx="4460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7" name="Pladsholder til tekst 3">
            <a:extLst>
              <a:ext uri="{FF2B5EF4-FFF2-40B4-BE49-F238E27FC236}">
                <a16:creationId xmlns:a16="http://schemas.microsoft.com/office/drawing/2014/main" id="{44FB7A9D-9156-4D17-AE06-91A09C06A2EC}"/>
              </a:ext>
            </a:extLst>
          </p:cNvPr>
          <p:cNvSpPr>
            <a:spLocks noGrp="1"/>
          </p:cNvSpPr>
          <p:nvPr>
            <p:custDataLst>
              <p:tags r:id="rId103"/>
            </p:custDataLst>
          </p:nvPr>
        </p:nvSpPr>
        <p:spPr bwMode="auto">
          <a:xfrm>
            <a:off x="2859088" y="1619250"/>
            <a:ext cx="2879725"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8" name="Pladsholder til tekst 3">
            <a:extLst>
              <a:ext uri="{FF2B5EF4-FFF2-40B4-BE49-F238E27FC236}">
                <a16:creationId xmlns:a16="http://schemas.microsoft.com/office/drawing/2014/main" id="{16E54459-89CE-4E94-93AD-766C43325531}"/>
              </a:ext>
            </a:extLst>
          </p:cNvPr>
          <p:cNvSpPr>
            <a:spLocks noGrp="1"/>
          </p:cNvSpPr>
          <p:nvPr>
            <p:custDataLst>
              <p:tags r:id="rId104"/>
            </p:custDataLst>
          </p:nvPr>
        </p:nvSpPr>
        <p:spPr bwMode="auto">
          <a:xfrm>
            <a:off x="2859089" y="2085975"/>
            <a:ext cx="2879725"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300" name="Ligebenet trekant 299">
            <a:extLst>
              <a:ext uri="{FF2B5EF4-FFF2-40B4-BE49-F238E27FC236}">
                <a16:creationId xmlns:a16="http://schemas.microsoft.com/office/drawing/2014/main" id="{DFF27314-9084-4706-AC58-92F83975BFA9}"/>
              </a:ext>
            </a:extLst>
          </p:cNvPr>
          <p:cNvSpPr/>
          <p:nvPr>
            <p:custDataLst>
              <p:tags r:id="rId105"/>
            </p:custDataLst>
          </p:nvPr>
        </p:nvSpPr>
        <p:spPr bwMode="gray">
          <a:xfrm>
            <a:off x="7672388"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4" name="Ligebenet trekant 313"/>
          <p:cNvSpPr/>
          <p:nvPr>
            <p:custDataLst>
              <p:tags r:id="rId106"/>
            </p:custDataLst>
          </p:nvPr>
        </p:nvSpPr>
        <p:spPr bwMode="gray">
          <a:xfrm>
            <a:off x="6557963"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4" name="Ligebenet trekant 303">
            <a:extLst>
              <a:ext uri="{FF2B5EF4-FFF2-40B4-BE49-F238E27FC236}">
                <a16:creationId xmlns:a16="http://schemas.microsoft.com/office/drawing/2014/main" id="{2E0EEEA1-18F8-485A-BA9D-FB79A7F271C9}"/>
              </a:ext>
            </a:extLst>
          </p:cNvPr>
          <p:cNvSpPr/>
          <p:nvPr>
            <p:custDataLst>
              <p:tags r:id="rId107"/>
            </p:custDataLst>
          </p:nvPr>
        </p:nvSpPr>
        <p:spPr bwMode="gray">
          <a:xfrm>
            <a:off x="8132763"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Ligebenet trekant 13"/>
          <p:cNvSpPr/>
          <p:nvPr>
            <p:custDataLst>
              <p:tags r:id="rId108"/>
            </p:custDataLst>
          </p:nvPr>
        </p:nvSpPr>
        <p:spPr bwMode="gray">
          <a:xfrm>
            <a:off x="4664075"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p:cNvSpPr/>
          <p:nvPr>
            <p:custDataLst>
              <p:tags r:id="rId109"/>
            </p:custDataLst>
          </p:nvPr>
        </p:nvSpPr>
        <p:spPr bwMode="gray">
          <a:xfrm>
            <a:off x="2992438"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Ligebenet trekant 33"/>
          <p:cNvSpPr/>
          <p:nvPr>
            <p:custDataLst>
              <p:tags r:id="rId110"/>
            </p:custDataLst>
          </p:nvPr>
        </p:nvSpPr>
        <p:spPr bwMode="gray">
          <a:xfrm>
            <a:off x="705167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Ligebenet trekant 250"/>
          <p:cNvSpPr/>
          <p:nvPr>
            <p:custDataLst>
              <p:tags r:id="rId111"/>
            </p:custDataLst>
          </p:nvPr>
        </p:nvSpPr>
        <p:spPr bwMode="gray">
          <a:xfrm>
            <a:off x="5634038"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ombe 16"/>
          <p:cNvSpPr/>
          <p:nvPr>
            <p:custDataLst>
              <p:tags r:id="rId112"/>
            </p:custDataLst>
          </p:nvPr>
        </p:nvSpPr>
        <p:spPr bwMode="gray">
          <a:xfrm>
            <a:off x="5681663" y="21161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ombe 30"/>
          <p:cNvSpPr/>
          <p:nvPr>
            <p:custDataLst>
              <p:tags r:id="rId113"/>
            </p:custDataLst>
          </p:nvPr>
        </p:nvSpPr>
        <p:spPr bwMode="gray">
          <a:xfrm>
            <a:off x="5681663" y="16494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Ligebenet trekant 239"/>
          <p:cNvSpPr/>
          <p:nvPr>
            <p:custDataLst>
              <p:tags r:id="rId114"/>
            </p:custDataLst>
          </p:nvPr>
        </p:nvSpPr>
        <p:spPr bwMode="gray">
          <a:xfrm>
            <a:off x="3916363"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3"/>
          <p:cNvSpPr>
            <a:spLocks noGrp="1"/>
          </p:cNvSpPr>
          <p:nvPr>
            <p:custDataLst>
              <p:tags r:id="rId115"/>
            </p:custDataLst>
          </p:nvPr>
        </p:nvSpPr>
        <p:spPr bwMode="auto">
          <a:xfrm>
            <a:off x="425450" y="1614488"/>
            <a:ext cx="170656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defTabSz="818693">
              <a:spcBef>
                <a:spcPts val="0"/>
              </a:spcBef>
              <a:spcAft>
                <a:spcPts val="0"/>
              </a:spcAft>
              <a:buNone/>
              <a:defRPr/>
            </a:pPr>
            <a:r>
              <a:rPr lang="da-DK" altLang="en-US" sz="600" b="1" dirty="0">
                <a:latin typeface="+mj-lt"/>
              </a:rPr>
              <a:t>Leverance 1</a:t>
            </a:r>
            <a:r>
              <a:rPr lang="da-DK" altLang="en-US" sz="600" dirty="0">
                <a:latin typeface="+mj-lt"/>
              </a:rPr>
              <a:t>: </a:t>
            </a:r>
            <a:r>
              <a:rPr lang="da-DK" sz="600" dirty="0">
                <a:latin typeface="+mj-lt"/>
              </a:rPr>
              <a:t>Redegørelse for regler for oplysning</a:t>
            </a:r>
          </a:p>
          <a:p>
            <a:pPr marL="0" lvl="0" indent="0" defTabSz="818693">
              <a:spcBef>
                <a:spcPts val="0"/>
              </a:spcBef>
              <a:spcAft>
                <a:spcPts val="0"/>
              </a:spcAft>
              <a:buNone/>
              <a:defRPr/>
            </a:pPr>
            <a:r>
              <a:rPr lang="da-DK" sz="600" dirty="0">
                <a:latin typeface="+mj-lt"/>
              </a:rPr>
              <a:t>om og rettigheder til vandforbrugsdata </a:t>
            </a:r>
          </a:p>
        </p:txBody>
      </p:sp>
      <p:sp useBgFill="1">
        <p:nvSpPr>
          <p:cNvPr id="312" name="Pladsholder til tekst 3"/>
          <p:cNvSpPr>
            <a:spLocks noGrp="1"/>
          </p:cNvSpPr>
          <p:nvPr>
            <p:custDataLst>
              <p:tags r:id="rId116"/>
            </p:custDataLst>
          </p:nvPr>
        </p:nvSpPr>
        <p:spPr bwMode="auto">
          <a:xfrm>
            <a:off x="6259512" y="525463"/>
            <a:ext cx="711200"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latin typeface="+mn-lt"/>
              </a:rPr>
              <a:t>Ca. </a:t>
            </a:r>
            <a:fld id="{B70D4752-B1A2-4FBF-A345-22A1D0DE8E71}" type="datetime'''''''''2''''''''''5-''''''''0''8''''''''''-''''2''0''''2''5'">
              <a:rPr lang="da-DK" altLang="en-US" sz="800" smtClean="0">
                <a:latin typeface="+mn-lt"/>
              </a:rPr>
              <a:pPr/>
              <a:t>25-08-2025</a:t>
            </a:fld>
            <a:endParaRPr lang="da-DK" sz="800" dirty="0">
              <a:latin typeface="+mn-lt"/>
            </a:endParaRPr>
          </a:p>
        </p:txBody>
      </p:sp>
      <p:sp>
        <p:nvSpPr>
          <p:cNvPr id="6" name="Pladsholder til tekst 3"/>
          <p:cNvSpPr>
            <a:spLocks noGrp="1"/>
          </p:cNvSpPr>
          <p:nvPr>
            <p:custDataLst>
              <p:tags r:id="rId117"/>
            </p:custDataLst>
          </p:nvPr>
        </p:nvSpPr>
        <p:spPr bwMode="auto">
          <a:xfrm>
            <a:off x="425450" y="387350"/>
            <a:ext cx="10223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vand-DUG’en</a:t>
            </a:r>
            <a:endParaRPr lang="da-DK" sz="825" dirty="0">
              <a:latin typeface="+mn-lt"/>
            </a:endParaRPr>
          </a:p>
        </p:txBody>
      </p:sp>
      <p:sp>
        <p:nvSpPr>
          <p:cNvPr id="12" name="Pladsholder til tekst 3"/>
          <p:cNvSpPr>
            <a:spLocks noGrp="1"/>
          </p:cNvSpPr>
          <p:nvPr>
            <p:custDataLst>
              <p:tags r:id="rId118"/>
            </p:custDataLst>
          </p:nvPr>
        </p:nvSpPr>
        <p:spPr bwMode="auto">
          <a:xfrm>
            <a:off x="425450" y="3108325"/>
            <a:ext cx="186848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4: </a:t>
            </a:r>
            <a:r>
              <a:rPr lang="da-DK" sz="600" dirty="0">
                <a:solidFill>
                  <a:schemeClr val="dk1"/>
                </a:solidFill>
                <a:latin typeface="+mj-lt"/>
              </a:rPr>
              <a:t>Anbefaling om nemmere adgang til data </a:t>
            </a:r>
          </a:p>
          <a:p>
            <a:pPr marL="0" indent="0">
              <a:spcBef>
                <a:spcPct val="0"/>
              </a:spcBef>
              <a:spcAft>
                <a:spcPct val="0"/>
              </a:spcAft>
              <a:buNone/>
            </a:pPr>
            <a:r>
              <a:rPr lang="da-DK" sz="600" dirty="0">
                <a:solidFill>
                  <a:schemeClr val="dk1"/>
                </a:solidFill>
                <a:latin typeface="+mj-lt"/>
              </a:rPr>
              <a:t>om vand for tredjeparter</a:t>
            </a:r>
          </a:p>
        </p:txBody>
      </p:sp>
      <p:sp>
        <p:nvSpPr>
          <p:cNvPr id="145" name="Pladsholder til tekst 3"/>
          <p:cNvSpPr>
            <a:spLocks noGrp="1"/>
          </p:cNvSpPr>
          <p:nvPr>
            <p:custDataLst>
              <p:tags r:id="rId119"/>
            </p:custDataLst>
          </p:nvPr>
        </p:nvSpPr>
        <p:spPr bwMode="auto">
          <a:xfrm>
            <a:off x="3711575"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1254B08-EA08-4136-95E7-E1C4C8627AB7}" type="datetime'''''''''1''''''2-''''''0''3''''''''-''20''25'''''''''''''''">
              <a:rPr lang="da-DK" altLang="en-US" sz="800" smtClean="0">
                <a:latin typeface="+mn-lt"/>
              </a:rPr>
              <a:pPr/>
              <a:t>12-03-2025</a:t>
            </a:fld>
            <a:endParaRPr lang="da-DK" sz="800" dirty="0">
              <a:latin typeface="+mn-lt"/>
            </a:endParaRPr>
          </a:p>
        </p:txBody>
      </p:sp>
      <p:sp>
        <p:nvSpPr>
          <p:cNvPr id="149" name="Pladsholder til tekst 3"/>
          <p:cNvSpPr>
            <a:spLocks noGrp="1"/>
          </p:cNvSpPr>
          <p:nvPr>
            <p:custDataLst>
              <p:tags r:id="rId120"/>
            </p:custDataLst>
          </p:nvPr>
        </p:nvSpPr>
        <p:spPr bwMode="auto">
          <a:xfrm>
            <a:off x="5429250"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0DD7204-9E2A-4EA8-877E-C7259BE35C44}" type="datetime'2''''''8''''-''0''6''''-''''2''''''''''''0''''2''''''''''5'">
              <a:rPr lang="da-DK" altLang="en-US" sz="800" smtClean="0">
                <a:latin typeface="+mn-lt"/>
              </a:rPr>
              <a:pPr/>
              <a:t>28-06-2025</a:t>
            </a:fld>
            <a:endParaRPr lang="da-DK" sz="800" dirty="0">
              <a:latin typeface="+mn-lt"/>
            </a:endParaRPr>
          </a:p>
        </p:txBody>
      </p:sp>
      <p:sp>
        <p:nvSpPr>
          <p:cNvPr id="153" name="Pladsholder til tekst 3"/>
          <p:cNvSpPr>
            <a:spLocks noGrp="1"/>
          </p:cNvSpPr>
          <p:nvPr>
            <p:custDataLst>
              <p:tags r:id="rId121"/>
            </p:custDataLst>
          </p:nvPr>
        </p:nvSpPr>
        <p:spPr bwMode="auto">
          <a:xfrm>
            <a:off x="684688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A71953-3513-4620-9D1B-1040D87026DC}" type="datetime'''''''''''''''''2''''5''''''-0''9''''-2''0''''25'''''">
              <a:rPr lang="da-DK" altLang="en-US" sz="800" smtClean="0">
                <a:latin typeface="+mn-lt"/>
              </a:rPr>
              <a:pPr/>
              <a:t>25-09-2025</a:t>
            </a:fld>
            <a:endParaRPr lang="da-DK" sz="800" dirty="0">
              <a:latin typeface="+mn-lt"/>
            </a:endParaRPr>
          </a:p>
        </p:txBody>
      </p:sp>
      <p:sp>
        <p:nvSpPr>
          <p:cNvPr id="310" name="Pladsholder til tekst 3">
            <a:extLst>
              <a:ext uri="{FF2B5EF4-FFF2-40B4-BE49-F238E27FC236}">
                <a16:creationId xmlns:a16="http://schemas.microsoft.com/office/drawing/2014/main" id="{042D41EB-F8A6-481F-BB72-292CFB6D3DC7}"/>
              </a:ext>
            </a:extLst>
          </p:cNvPr>
          <p:cNvSpPr>
            <a:spLocks noGrp="1"/>
          </p:cNvSpPr>
          <p:nvPr>
            <p:custDataLst>
              <p:tags r:id="rId122"/>
            </p:custDataLst>
          </p:nvPr>
        </p:nvSpPr>
        <p:spPr bwMode="auto">
          <a:xfrm>
            <a:off x="7927975"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4DE2C2-4CE2-4550-A3DB-95511FC6093D}" type="datetime'''''''0''2''''''''-''1''2''-''''''''''2025'''''''''''''''''''">
              <a:rPr lang="da-DK" altLang="en-US" sz="800" smtClean="0">
                <a:latin typeface="+mn-lt"/>
              </a:rPr>
              <a:pPr/>
              <a:t>02-12-2025</a:t>
            </a:fld>
            <a:endParaRPr lang="da-DK" sz="800" dirty="0">
              <a:latin typeface="+mn-lt"/>
            </a:endParaRPr>
          </a:p>
        </p:txBody>
      </p:sp>
      <p:sp>
        <p:nvSpPr>
          <p:cNvPr id="167" name="Pladsholder til tekst 3"/>
          <p:cNvSpPr>
            <a:spLocks noGrp="1"/>
          </p:cNvSpPr>
          <p:nvPr>
            <p:custDataLst>
              <p:tags r:id="rId123"/>
            </p:custDataLst>
          </p:nvPr>
        </p:nvSpPr>
        <p:spPr bwMode="auto">
          <a:xfrm>
            <a:off x="425450" y="3576638"/>
            <a:ext cx="178911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5</a:t>
            </a:r>
            <a:r>
              <a:rPr lang="da-DK" altLang="en-US" sz="600" dirty="0">
                <a:latin typeface="+mj-lt"/>
              </a:rPr>
              <a:t>: </a:t>
            </a:r>
            <a:r>
              <a:rPr lang="da-DK" sz="600" dirty="0">
                <a:latin typeface="+mj-lt"/>
              </a:rPr>
              <a:t>Anbefalinger om digitaliseringstiltag til </a:t>
            </a:r>
          </a:p>
          <a:p>
            <a:pPr marL="0" indent="0">
              <a:spcBef>
                <a:spcPct val="0"/>
              </a:spcBef>
              <a:spcAft>
                <a:spcPct val="0"/>
              </a:spcAft>
              <a:buNone/>
            </a:pPr>
            <a:r>
              <a:rPr lang="da-DK" sz="600" dirty="0">
                <a:latin typeface="+mj-lt"/>
              </a:rPr>
              <a:t>fremme af fleksibilitet</a:t>
            </a:r>
            <a:endParaRPr lang="da-DK" sz="600" dirty="0">
              <a:solidFill>
                <a:schemeClr val="dk1"/>
              </a:solidFill>
              <a:latin typeface="+mj-lt"/>
            </a:endParaRPr>
          </a:p>
        </p:txBody>
      </p:sp>
      <p:sp>
        <p:nvSpPr>
          <p:cNvPr id="8" name="Pladsholder til tekst 3"/>
          <p:cNvSpPr>
            <a:spLocks noGrp="1"/>
          </p:cNvSpPr>
          <p:nvPr>
            <p:custDataLst>
              <p:tags r:id="rId124"/>
            </p:custDataLst>
          </p:nvPr>
        </p:nvSpPr>
        <p:spPr bwMode="auto">
          <a:xfrm>
            <a:off x="425449" y="1204913"/>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useBgFill="1">
        <p:nvSpPr>
          <p:cNvPr id="305" name="Pladsholder til tekst 3">
            <a:extLst>
              <a:ext uri="{FF2B5EF4-FFF2-40B4-BE49-F238E27FC236}">
                <a16:creationId xmlns:a16="http://schemas.microsoft.com/office/drawing/2014/main" id="{F7831A55-EF01-429B-B069-8CAD84C81937}"/>
              </a:ext>
            </a:extLst>
          </p:cNvPr>
          <p:cNvSpPr>
            <a:spLocks noGrp="1"/>
          </p:cNvSpPr>
          <p:nvPr>
            <p:custDataLst>
              <p:tags r:id="rId125"/>
            </p:custDataLst>
          </p:nvPr>
        </p:nvSpPr>
        <p:spPr bwMode="auto">
          <a:xfrm>
            <a:off x="7373937" y="525463"/>
            <a:ext cx="711200"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latin typeface="+mn-lt"/>
              </a:rPr>
              <a:t>Ca. </a:t>
            </a:r>
            <a:fld id="{545249B6-82BA-47AA-A969-A2495B3E51F2}" type="datetime'''''03-1''''1''''-''2''0''''''''''''''''''''''''''2''5'''">
              <a:rPr lang="da-DK" altLang="en-US" sz="800" smtClean="0">
                <a:latin typeface="+mn-lt"/>
              </a:rPr>
              <a:pPr/>
              <a:t>03-11-2025</a:t>
            </a:fld>
            <a:endParaRPr lang="da-DK" sz="800" dirty="0">
              <a:latin typeface="+mn-lt"/>
            </a:endParaRPr>
          </a:p>
        </p:txBody>
      </p:sp>
      <p:sp>
        <p:nvSpPr>
          <p:cNvPr id="143" name="Pladsholder til tekst 3"/>
          <p:cNvSpPr>
            <a:spLocks noGrp="1"/>
          </p:cNvSpPr>
          <p:nvPr>
            <p:custDataLst>
              <p:tags r:id="rId126"/>
            </p:custDataLst>
          </p:nvPr>
        </p:nvSpPr>
        <p:spPr bwMode="auto">
          <a:xfrm>
            <a:off x="425449" y="796925"/>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useBgFill="1">
        <p:nvSpPr>
          <p:cNvPr id="178" name="Pladsholder til tekst 3"/>
          <p:cNvSpPr>
            <a:spLocks noGrp="1"/>
          </p:cNvSpPr>
          <p:nvPr>
            <p:custDataLst>
              <p:tags r:id="rId127"/>
            </p:custDataLst>
          </p:nvPr>
        </p:nvSpPr>
        <p:spPr bwMode="auto">
          <a:xfrm>
            <a:off x="2787650"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1918BB6-5F17-428C-A72E-787180FA2335}" type="datetime'''''''''''1''''3-''0''''1-2''''''''''0''''2''''5'''''''''''">
              <a:rPr lang="da-DK" altLang="en-US" sz="800" smtClean="0">
                <a:latin typeface="+mn-lt"/>
              </a:rPr>
              <a:pPr/>
              <a:t>13-01-2025</a:t>
            </a:fld>
            <a:endParaRPr lang="da-DK" sz="800" dirty="0">
              <a:latin typeface="+mn-lt"/>
            </a:endParaRPr>
          </a:p>
        </p:txBody>
      </p:sp>
      <p:sp>
        <p:nvSpPr>
          <p:cNvPr id="10" name="Pladsholder til tekst 3"/>
          <p:cNvSpPr>
            <a:spLocks noGrp="1"/>
          </p:cNvSpPr>
          <p:nvPr>
            <p:custDataLst>
              <p:tags r:id="rId128"/>
            </p:custDataLst>
          </p:nvPr>
        </p:nvSpPr>
        <p:spPr bwMode="auto">
          <a:xfrm>
            <a:off x="425450" y="2081213"/>
            <a:ext cx="1385888" cy="2762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2: </a:t>
            </a:r>
            <a:r>
              <a:rPr lang="da-DK" sz="600" dirty="0">
                <a:latin typeface="+mj-lt"/>
              </a:rPr>
              <a:t>Redegørelse for regler for </a:t>
            </a:r>
          </a:p>
          <a:p>
            <a:pPr marL="0" indent="0">
              <a:spcBef>
                <a:spcPct val="0"/>
              </a:spcBef>
              <a:spcAft>
                <a:spcPct val="0"/>
              </a:spcAft>
              <a:buNone/>
            </a:pPr>
            <a:r>
              <a:rPr lang="da-DK" sz="600" dirty="0">
                <a:latin typeface="+mj-lt"/>
              </a:rPr>
              <a:t>vandselskabers finansiering af data- og </a:t>
            </a:r>
          </a:p>
          <a:p>
            <a:pPr marL="0" indent="0">
              <a:spcBef>
                <a:spcPct val="0"/>
              </a:spcBef>
              <a:spcAft>
                <a:spcPct val="0"/>
              </a:spcAft>
              <a:buNone/>
            </a:pPr>
            <a:r>
              <a:rPr lang="da-DK" sz="600" dirty="0">
                <a:latin typeface="+mj-lt"/>
              </a:rPr>
              <a:t>digitaliseringsaktiviteter</a:t>
            </a:r>
          </a:p>
        </p:txBody>
      </p:sp>
      <p:sp useBgFill="1">
        <p:nvSpPr>
          <p:cNvPr id="174" name="Pladsholder til tekst 3"/>
          <p:cNvSpPr>
            <a:spLocks noGrp="1"/>
          </p:cNvSpPr>
          <p:nvPr>
            <p:custDataLst>
              <p:tags r:id="rId129"/>
            </p:custDataLst>
          </p:nvPr>
        </p:nvSpPr>
        <p:spPr bwMode="auto">
          <a:xfrm>
            <a:off x="4365624" y="525463"/>
            <a:ext cx="711200"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latin typeface="+mn-lt"/>
              </a:rPr>
              <a:t>Ca. </a:t>
            </a:r>
            <a:fld id="{6B32CF5A-99F7-4A86-8CC6-F0A4F8C2E949}" type="datetime'''2''8-''0''''''''4''''''''-''2''''''''''''0''''''''''''25'''">
              <a:rPr lang="da-DK" altLang="en-US" sz="800" smtClean="0">
                <a:latin typeface="+mn-lt"/>
              </a:rPr>
              <a:pPr/>
              <a:t>28-04-2025</a:t>
            </a:fld>
            <a:endParaRPr lang="da-DK" sz="800" dirty="0">
              <a:latin typeface="+mn-lt"/>
            </a:endParaRPr>
          </a:p>
        </p:txBody>
      </p:sp>
      <p:sp>
        <p:nvSpPr>
          <p:cNvPr id="11" name="Pladsholder til tekst 3"/>
          <p:cNvSpPr>
            <a:spLocks noGrp="1"/>
          </p:cNvSpPr>
          <p:nvPr>
            <p:custDataLst>
              <p:tags r:id="rId130"/>
            </p:custDataLst>
          </p:nvPr>
        </p:nvSpPr>
        <p:spPr bwMode="auto">
          <a:xfrm>
            <a:off x="425450" y="2641600"/>
            <a:ext cx="174783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3: </a:t>
            </a:r>
            <a:r>
              <a:rPr lang="da-DK" sz="600" dirty="0">
                <a:solidFill>
                  <a:schemeClr val="dk1"/>
                </a:solidFill>
                <a:latin typeface="+mj-lt"/>
              </a:rPr>
              <a:t>Anbefaling om nemmere og ensartet </a:t>
            </a:r>
          </a:p>
          <a:p>
            <a:pPr marL="0" indent="0">
              <a:spcBef>
                <a:spcPct val="0"/>
              </a:spcBef>
              <a:spcAft>
                <a:spcPct val="0"/>
              </a:spcAft>
              <a:buNone/>
            </a:pPr>
            <a:r>
              <a:rPr lang="da-DK" sz="600" dirty="0">
                <a:solidFill>
                  <a:schemeClr val="dk1"/>
                </a:solidFill>
                <a:latin typeface="+mj-lt"/>
              </a:rPr>
              <a:t>adgang til data om eget vandforbrug </a:t>
            </a:r>
            <a:endParaRPr lang="da-DK" sz="600" dirty="0">
              <a:latin typeface="+mj-lt"/>
            </a:endParaRPr>
          </a:p>
        </p:txBody>
      </p:sp>
      <p:sp>
        <p:nvSpPr>
          <p:cNvPr id="13" name="Pladsholder til tekst 3"/>
          <p:cNvSpPr>
            <a:spLocks noGrp="1"/>
          </p:cNvSpPr>
          <p:nvPr>
            <p:custDataLst>
              <p:tags r:id="rId131"/>
            </p:custDataLst>
          </p:nvPr>
        </p:nvSpPr>
        <p:spPr bwMode="auto">
          <a:xfrm>
            <a:off x="425449" y="68263"/>
            <a:ext cx="144938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vand-DUG</a:t>
            </a:r>
            <a:endParaRPr lang="da-DK" sz="1050" b="1" dirty="0">
              <a:latin typeface="+mn-lt"/>
            </a:endParaRPr>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15" name="Rektangel 214"/>
          <p:cNvSpPr/>
          <p:nvPr/>
        </p:nvSpPr>
        <p:spPr>
          <a:xfrm>
            <a:off x="2743078" y="4385059"/>
            <a:ext cx="429926" cy="207749"/>
          </a:xfrm>
          <a:prstGeom prst="rect">
            <a:avLst/>
          </a:prstGeom>
        </p:spPr>
        <p:txBody>
          <a:bodyPr wrap="none">
            <a:spAutoFit/>
          </a:bodyPr>
          <a:lstStyle/>
          <a:p>
            <a:r>
              <a:rPr lang="da-DK" sz="750" dirty="0"/>
              <a:t>Møde</a:t>
            </a:r>
          </a:p>
        </p:txBody>
      </p:sp>
      <p:sp>
        <p:nvSpPr>
          <p:cNvPr id="181" name="Tekstfelt 180"/>
          <p:cNvSpPr txBox="1"/>
          <p:nvPr/>
        </p:nvSpPr>
        <p:spPr>
          <a:xfrm>
            <a:off x="841272" y="4405143"/>
            <a:ext cx="1514475" cy="215444"/>
          </a:xfrm>
          <a:prstGeom prst="rect">
            <a:avLst/>
          </a:prstGeom>
          <a:noFill/>
        </p:spPr>
        <p:txBody>
          <a:bodyPr wrap="square" rtlCol="0">
            <a:spAutoFit/>
          </a:bodyPr>
          <a:lstStyle/>
          <a:p>
            <a:r>
              <a:rPr lang="da-DK" sz="750" dirty="0"/>
              <a:t>Leverance igangsættes</a:t>
            </a:r>
          </a:p>
        </p:txBody>
      </p:sp>
      <p:sp>
        <p:nvSpPr>
          <p:cNvPr id="297" name="Rektangel 296"/>
          <p:cNvSpPr/>
          <p:nvPr/>
        </p:nvSpPr>
        <p:spPr>
          <a:xfrm>
            <a:off x="2137987" y="4126354"/>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Rektangel 297"/>
          <p:cNvSpPr/>
          <p:nvPr/>
        </p:nvSpPr>
        <p:spPr>
          <a:xfrm>
            <a:off x="2743078" y="4055647"/>
            <a:ext cx="1128835" cy="207749"/>
          </a:xfrm>
          <a:prstGeom prst="rect">
            <a:avLst/>
          </a:prstGeom>
        </p:spPr>
        <p:txBody>
          <a:bodyPr wrap="none">
            <a:spAutoFit/>
          </a:bodyPr>
          <a:lstStyle/>
          <a:p>
            <a:r>
              <a:rPr lang="da-DK" sz="750" dirty="0"/>
              <a:t>Leverance udarbejdes</a:t>
            </a:r>
          </a:p>
        </p:txBody>
      </p:sp>
      <p:sp>
        <p:nvSpPr>
          <p:cNvPr id="317" name="Ligebenet trekant 316"/>
          <p:cNvSpPr/>
          <p:nvPr/>
        </p:nvSpPr>
        <p:spPr>
          <a:xfrm>
            <a:off x="2355747" y="4385059"/>
            <a:ext cx="184150" cy="1437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mbe 19"/>
          <p:cNvSpPr/>
          <p:nvPr/>
        </p:nvSpPr>
        <p:spPr>
          <a:xfrm>
            <a:off x="508155" y="4100812"/>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Tekstfelt 134"/>
          <p:cNvSpPr txBox="1"/>
          <p:nvPr/>
        </p:nvSpPr>
        <p:spPr>
          <a:xfrm>
            <a:off x="841272" y="4047952"/>
            <a:ext cx="1514475" cy="215444"/>
          </a:xfrm>
          <a:prstGeom prst="rect">
            <a:avLst/>
          </a:prstGeom>
          <a:noFill/>
        </p:spPr>
        <p:txBody>
          <a:bodyPr wrap="square" rtlCol="0">
            <a:spAutoFit/>
          </a:bodyPr>
          <a:lstStyle/>
          <a:p>
            <a:r>
              <a:rPr lang="da-DK" sz="750" dirty="0"/>
              <a:t>Leverance afsluttes</a:t>
            </a:r>
          </a:p>
        </p:txBody>
      </p:sp>
      <p:sp>
        <p:nvSpPr>
          <p:cNvPr id="141" name="Rektangel 140"/>
          <p:cNvSpPr/>
          <p:nvPr/>
        </p:nvSpPr>
        <p:spPr>
          <a:xfrm>
            <a:off x="4002087" y="4117857"/>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Rektangel 141"/>
          <p:cNvSpPr/>
          <p:nvPr/>
        </p:nvSpPr>
        <p:spPr>
          <a:xfrm>
            <a:off x="4623173" y="4066121"/>
            <a:ext cx="1569660" cy="207749"/>
          </a:xfrm>
          <a:prstGeom prst="rect">
            <a:avLst/>
          </a:prstGeom>
        </p:spPr>
        <p:txBody>
          <a:bodyPr wrap="none">
            <a:spAutoFit/>
          </a:bodyPr>
          <a:lstStyle/>
          <a:p>
            <a:r>
              <a:rPr lang="da-DK" sz="750" dirty="0"/>
              <a:t>Tidspunkt for afslutning uafklaret</a:t>
            </a:r>
          </a:p>
        </p:txBody>
      </p:sp>
    </p:spTree>
    <p:extLst>
      <p:ext uri="{BB962C8B-B14F-4D97-AF65-F5344CB8AC3E}">
        <p14:creationId xmlns:p14="http://schemas.microsoft.com/office/powerpoint/2010/main" val="16045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5</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a:t>
            </a:r>
            <a:r>
              <a:rPr lang="da-DK" dirty="0" err="1"/>
              <a:t>FDPs</a:t>
            </a:r>
            <a:r>
              <a:rPr lang="da-DK" dirty="0"/>
              <a:t>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2240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a:t> Vejledning</a:t>
            </a:r>
            <a:r>
              <a:rPr lang="da-DK" sz="900" b="1" i="1" dirty="0"/>
              <a:t>, </a:t>
            </a:r>
            <a:r>
              <a:rPr lang="da-DK" sz="900" i="1" dirty="0"/>
              <a:t>fra myndighedsside, fx ift. gældende regler i relevant sektorlovgivning</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a:t>
            </a:r>
            <a:r>
              <a:rPr lang="da-DK" sz="900" b="1" i="1" dirty="0"/>
              <a:t> </a:t>
            </a:r>
            <a:r>
              <a:rPr lang="da-DK" sz="900" i="1" dirty="0"/>
              <a:t>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5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5.69532790000000055386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yKAIg5qpZ7L2xoebPlq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o4SHCzc0F1yWQKdSC4BK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xU0qLHDhuOoIxXzTNf3F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QgK2YwxLPbzWssg912F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euVgt4UW.YlNAitJFs5n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ll.81FxsQqUqSSgnxaOt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CsMNGmPC3AbJ1ttrdH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sX_8qQL91jM4e5BuM3gXp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38mNJs6PILMSDHs.TYcFI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DRE.IRnMKa8tQvKDlRqo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Eh4xXLrIHr0MmpZkjVM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Ky.6bbAf.HW1GKNlg.q4P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HY9rozQqNNvW5sHSs2IM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cyTMevo8_aJUq_NzLY7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girWbNExIAizTS.MRcy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mA4NOkT9.xT_xZpm_b2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ASbxAVxJlRMhVAArie53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DJ39bmA5C5g8u9cla47R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bo2QmeLRLrWsUJf_OzZ3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n0P1114d8PIHjSYoyKS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SDkQ54kC_T_ynRL5ChE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TOokjTFZGOASVsRSYvO1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fUrc2L8mBXPJASY0zGGtm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xxCeDqRhElKamcUlLom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PMc5BCzXZLZvMdbkE.R41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2njEp4cbIjDsNfpAJenR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JgtieID72nbR.PIiauHi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jYZxgoTF2jMyvjTVT71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28zv4FKOcZvfrXaCKEAu5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z6I5jv6IV4v9qjHzXlM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irzCc7z.tNpbeRggc9_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B96nKiU27j_DsNPuM5c5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LwNJOpxkmNQArL31Rk.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n1vuGlUW1W.Zp0lX.Qk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mxS7UHzMcoBJ201rQnG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usE2Z_Zrc5ZDpFmKLFOQ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Al6LGeoDYnu1i9bfBgG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sP2vcMRrZBPHAs6MHnrH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KjvvEqLY6_8zaJQhgaX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63pKh_9FEliuDkODKwCV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Qhe4_Q06gtsZip9re21D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FxYW_TTagtCal9xOaNR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HfxOp5EjbmwGdhBPeKcT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6DglqW7EtY9uON9BUMV1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sgMCjnqhd5k2Dig1GUx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d7K45Cy6LUmdXQ0.Wx1x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kSH6NcInKsIYVd6uJ7u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st6WoKJ6r_m97YV9ODz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2NqKqt0b0NUvEaYYPieb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KhtYe0WdJJOVKu5Y9i2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G6d05U53lfq9Rs8gw3Wx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U4mY77mPCvaV2vlyCqse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Oey0Kca5SZBCquIEJ2T5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ml7kyfPikFNuJgkhqMFB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Wgpg2pesQrVkWBNPfZk_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YuXJ3WOEqRxVy8wReYto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FtxuB5a8JFZiyb_Gffp3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FMAtI_uSGF.mvvNmahC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Hy6po6HUgS2sCEatdHA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IRLGkNbegaMXvHm8Zq_c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8DpXvSrtmVztmw4.EMk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wbnIVjxRUTztvMRg7JA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hBlqcgfWwMYZiObVqnPY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EOJVg5826fNYMTAr4u1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yYUmPUhg8KOvl3nCTP.A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pbRCLJzFfz9V61Z5odj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s4i0TSdo5ujGbJ_ylPi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6iWdDrbHb6x8UZM7vyf0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9qIF2LbAMavEjCjiY3an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e9yZ8F4cHMMhQA5yg4Ao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INT08eh.KHKNgSyQXgid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D0gbZwOCzAYxNriD.vE5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140EtyYe3d_oh_DZZR5h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lyPEPOwSS1XIJiZ0Eqn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E2UjW4aZR1Rdb6AazF0G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VdWipC69aBHUK7UJyGjp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S2oHWnQvydu0OYvQPSkJ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0hVbuTn_hiEYBvkV4263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TAev4khfRQvNfznK7T1d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bczcWL1ur1sd6uE3fOH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93mqw.V_lM7EUCqax1C59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8nlPI9SJZJbJ8siqcJSx3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v9xnJM3SnBHQuFPSOV9.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8h_WawnG4NWjW1vt7lPC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2VdezlCgASaCigFM2tVQ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D2FL0cZ429TE7BB7SvwD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cfjD8U55n_Qd.LQ70Je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6Ple5PZiZkLYWl_HpEeq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r91SckF87FuOgJR62ges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5tWb2uLMWWkNpJLWlp_oK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MUafwvMmdqeei8C0ScYu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F5J_OhPC4PZM77HPXFO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41X25_YIR2bpbYCxQ9jP3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KqpoH04p.UBS.guyCvl3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0UtdKWkdpsWCiE640hax_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3487</TotalTime>
  <Words>1157</Words>
  <Application>Microsoft Office PowerPoint</Application>
  <PresentationFormat>Skærmshow (16:9)</PresentationFormat>
  <Paragraphs>132</Paragraphs>
  <Slides>6</Slides>
  <Notes>0</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6</vt:i4>
      </vt:variant>
    </vt:vector>
  </HeadingPairs>
  <TitlesOfParts>
    <vt:vector size="23"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Lea Gormsen</cp:lastModifiedBy>
  <cp:revision>431</cp:revision>
  <dcterms:created xsi:type="dcterms:W3CDTF">2022-11-30T09:35:01Z</dcterms:created>
  <dcterms:modified xsi:type="dcterms:W3CDTF">2025-04-01T12:23:51Z</dcterms:modified>
</cp:coreProperties>
</file>